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7"/>
  </p:notesMasterIdLst>
  <p:handoutMasterIdLst>
    <p:handoutMasterId r:id="rId38"/>
  </p:handoutMasterIdLst>
  <p:sldIdLst>
    <p:sldId id="334" r:id="rId2"/>
    <p:sldId id="335" r:id="rId3"/>
    <p:sldId id="266" r:id="rId4"/>
    <p:sldId id="460" r:id="rId5"/>
    <p:sldId id="414" r:id="rId6"/>
    <p:sldId id="407" r:id="rId7"/>
    <p:sldId id="337" r:id="rId8"/>
    <p:sldId id="465" r:id="rId9"/>
    <p:sldId id="411" r:id="rId10"/>
    <p:sldId id="338" r:id="rId11"/>
    <p:sldId id="446" r:id="rId12"/>
    <p:sldId id="447" r:id="rId13"/>
    <p:sldId id="356" r:id="rId14"/>
    <p:sldId id="461" r:id="rId15"/>
    <p:sldId id="466" r:id="rId16"/>
    <p:sldId id="402" r:id="rId17"/>
    <p:sldId id="423" r:id="rId18"/>
    <p:sldId id="390" r:id="rId19"/>
    <p:sldId id="441" r:id="rId20"/>
    <p:sldId id="428" r:id="rId21"/>
    <p:sldId id="341" r:id="rId22"/>
    <p:sldId id="467" r:id="rId23"/>
    <p:sldId id="468" r:id="rId24"/>
    <p:sldId id="462" r:id="rId25"/>
    <p:sldId id="463" r:id="rId26"/>
    <p:sldId id="464" r:id="rId27"/>
    <p:sldId id="404" r:id="rId28"/>
    <p:sldId id="459" r:id="rId29"/>
    <p:sldId id="425" r:id="rId30"/>
    <p:sldId id="453" r:id="rId31"/>
    <p:sldId id="454" r:id="rId32"/>
    <p:sldId id="426" r:id="rId33"/>
    <p:sldId id="455" r:id="rId34"/>
    <p:sldId id="456" r:id="rId35"/>
    <p:sldId id="359" r:id="rId36"/>
  </p:sldIdLst>
  <p:sldSz cx="9144000" cy="5143500" type="screen16x9"/>
  <p:notesSz cx="6718300" cy="9855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AC19D"/>
    <a:srgbClr val="A975B2"/>
    <a:srgbClr val="005061"/>
    <a:srgbClr val="FEBF48"/>
    <a:srgbClr val="24C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>
      <p:cViewPr varScale="1">
        <p:scale>
          <a:sx n="169" d="100"/>
          <a:sy n="169" d="100"/>
        </p:scale>
        <p:origin x="-23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4182" y="-9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4D06E-5284-497E-8DED-8F43C7653ED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43B467A-FA2F-4E21-BB34-232ECFC91553}">
      <dgm:prSet phldrT="[Tekst]" custT="1"/>
      <dgm:spPr/>
      <dgm:t>
        <a:bodyPr/>
        <a:lstStyle/>
        <a:p>
          <a:r>
            <a:rPr lang="pl-PL" sz="1200" b="1" dirty="0" smtClean="0"/>
            <a:t>REZULTATY (WYNIKI)</a:t>
          </a:r>
          <a:endParaRPr lang="pl-PL" sz="1200" b="1" dirty="0"/>
        </a:p>
      </dgm:t>
    </dgm:pt>
    <dgm:pt modelId="{C80B3E96-B6B9-4A99-89B2-9E09153A436B}" type="parTrans" cxnId="{7E6DE562-DEF3-4378-9909-27D98FEA429A}">
      <dgm:prSet/>
      <dgm:spPr/>
      <dgm:t>
        <a:bodyPr/>
        <a:lstStyle/>
        <a:p>
          <a:endParaRPr lang="pl-PL"/>
        </a:p>
      </dgm:t>
    </dgm:pt>
    <dgm:pt modelId="{7F0C421B-63E8-459A-82B7-EEC7BB1FE3F9}" type="sibTrans" cxnId="{7E6DE562-DEF3-4378-9909-27D98FEA429A}">
      <dgm:prSet/>
      <dgm:spPr/>
      <dgm:t>
        <a:bodyPr/>
        <a:lstStyle/>
        <a:p>
          <a:endParaRPr lang="pl-PL"/>
        </a:p>
      </dgm:t>
    </dgm:pt>
    <dgm:pt modelId="{436B0F67-EFF5-4933-A02E-B9F7D48C3227}">
      <dgm:prSet phldrT="[Tekst]" custT="1"/>
      <dgm:spPr/>
      <dgm:t>
        <a:bodyPr/>
        <a:lstStyle/>
        <a:p>
          <a:pPr algn="ctr"/>
          <a:r>
            <a:rPr lang="pl-PL" sz="1200" b="1" dirty="0" smtClean="0"/>
            <a:t>MATERIALNE</a:t>
          </a:r>
          <a:endParaRPr lang="pl-PL" sz="1200" b="1" dirty="0"/>
        </a:p>
      </dgm:t>
    </dgm:pt>
    <dgm:pt modelId="{E5F22735-53B2-466B-B153-1743659E6857}" type="parTrans" cxnId="{A590A5D0-6BAD-4017-8873-D2427FA09B2D}">
      <dgm:prSet/>
      <dgm:spPr/>
      <dgm:t>
        <a:bodyPr/>
        <a:lstStyle/>
        <a:p>
          <a:endParaRPr lang="pl-PL"/>
        </a:p>
      </dgm:t>
    </dgm:pt>
    <dgm:pt modelId="{1100DEFC-29F2-4421-9B8C-228CCAB036C7}" type="sibTrans" cxnId="{A590A5D0-6BAD-4017-8873-D2427FA09B2D}">
      <dgm:prSet/>
      <dgm:spPr/>
      <dgm:t>
        <a:bodyPr/>
        <a:lstStyle/>
        <a:p>
          <a:endParaRPr lang="pl-PL"/>
        </a:p>
      </dgm:t>
    </dgm:pt>
    <dgm:pt modelId="{4D20D3C7-C7E2-45D8-906E-FD23DDB7775C}">
      <dgm:prSet phldrT="[Tekst]"/>
      <dgm:spPr/>
      <dgm:t>
        <a:bodyPr/>
        <a:lstStyle/>
        <a:p>
          <a:pPr algn="ctr"/>
          <a:r>
            <a:rPr lang="pl-PL" dirty="0"/>
            <a:t>podręczniki, programy nauczania, cyfrowe narzędzia edukacyjne, biuletyny, broszury</a:t>
          </a:r>
        </a:p>
      </dgm:t>
    </dgm:pt>
    <dgm:pt modelId="{3598C08D-0991-4D8E-801E-E5D08D498BD9}" type="parTrans" cxnId="{ACBA3C99-7232-47DE-AA9B-5CD5B11F5143}">
      <dgm:prSet/>
      <dgm:spPr/>
      <dgm:t>
        <a:bodyPr/>
        <a:lstStyle/>
        <a:p>
          <a:endParaRPr lang="pl-PL"/>
        </a:p>
      </dgm:t>
    </dgm:pt>
    <dgm:pt modelId="{CA46152F-6648-47B1-BD93-1B6F6949103F}" type="sibTrans" cxnId="{ACBA3C99-7232-47DE-AA9B-5CD5B11F5143}">
      <dgm:prSet/>
      <dgm:spPr/>
      <dgm:t>
        <a:bodyPr/>
        <a:lstStyle/>
        <a:p>
          <a:endParaRPr lang="pl-PL"/>
        </a:p>
      </dgm:t>
    </dgm:pt>
    <dgm:pt modelId="{50F432F4-3BA0-430E-9DBB-A185EC3CEBC8}">
      <dgm:prSet phldrT="[Tekst]" custT="1"/>
      <dgm:spPr/>
      <dgm:t>
        <a:bodyPr/>
        <a:lstStyle/>
        <a:p>
          <a:r>
            <a:rPr lang="pl-PL" sz="1200" b="1" dirty="0" smtClean="0"/>
            <a:t>NIEMATERIALNE</a:t>
          </a:r>
          <a:endParaRPr lang="pl-PL" sz="1200" b="1" dirty="0"/>
        </a:p>
      </dgm:t>
    </dgm:pt>
    <dgm:pt modelId="{811ACF86-CAE0-4117-B07E-7C4096B45B9D}" type="parTrans" cxnId="{64EFDBE3-CC8B-4E7D-B488-EFBD0761745A}">
      <dgm:prSet/>
      <dgm:spPr/>
      <dgm:t>
        <a:bodyPr/>
        <a:lstStyle/>
        <a:p>
          <a:endParaRPr lang="pl-PL"/>
        </a:p>
      </dgm:t>
    </dgm:pt>
    <dgm:pt modelId="{53249AD1-D660-4236-9B47-B467E3BFEB0E}" type="sibTrans" cxnId="{64EFDBE3-CC8B-4E7D-B488-EFBD0761745A}">
      <dgm:prSet/>
      <dgm:spPr/>
      <dgm:t>
        <a:bodyPr/>
        <a:lstStyle/>
        <a:p>
          <a:endParaRPr lang="pl-PL"/>
        </a:p>
      </dgm:t>
    </dgm:pt>
    <dgm:pt modelId="{A95C7D91-262C-43D3-B29D-4A54E53BEDD4}">
      <dgm:prSet phldrT="[Tekst]"/>
      <dgm:spPr/>
      <dgm:t>
        <a:bodyPr/>
        <a:lstStyle/>
        <a:p>
          <a:pPr algn="ctr"/>
          <a:r>
            <a:rPr lang="pl-PL" dirty="0"/>
            <a:t>wiedza i doświadczenie zdobyte przez uczestników, osoby uczące się lub kadrę</a:t>
          </a:r>
        </a:p>
      </dgm:t>
    </dgm:pt>
    <dgm:pt modelId="{3BD1E052-BAAE-4D5F-8BBD-57E289C33A5A}" type="parTrans" cxnId="{751C9DE7-D9B3-4D71-90F8-B78612593FE7}">
      <dgm:prSet/>
      <dgm:spPr/>
      <dgm:t>
        <a:bodyPr/>
        <a:lstStyle/>
        <a:p>
          <a:endParaRPr lang="pl-PL"/>
        </a:p>
      </dgm:t>
    </dgm:pt>
    <dgm:pt modelId="{A8DB0DAE-ADF3-4E1B-B88A-E01B0F900F9B}" type="sibTrans" cxnId="{751C9DE7-D9B3-4D71-90F8-B78612593FE7}">
      <dgm:prSet/>
      <dgm:spPr/>
      <dgm:t>
        <a:bodyPr/>
        <a:lstStyle/>
        <a:p>
          <a:endParaRPr lang="pl-PL"/>
        </a:p>
      </dgm:t>
    </dgm:pt>
    <dgm:pt modelId="{C120729D-DDF7-40E4-A4B4-7DD2B75FC99A}">
      <dgm:prSet/>
      <dgm:spPr/>
      <dgm:t>
        <a:bodyPr/>
        <a:lstStyle/>
        <a:p>
          <a:pPr algn="ctr"/>
          <a:r>
            <a:rPr lang="pl-PL"/>
            <a:t> sprawozdania z badań lub studia badawcze</a:t>
          </a:r>
        </a:p>
      </dgm:t>
    </dgm:pt>
    <dgm:pt modelId="{53FA2158-07F4-496C-8599-59C2DC14F651}" type="parTrans" cxnId="{F4292B9C-7F1B-40F9-923A-68D7B6652F92}">
      <dgm:prSet/>
      <dgm:spPr/>
      <dgm:t>
        <a:bodyPr/>
        <a:lstStyle/>
        <a:p>
          <a:endParaRPr lang="pl-PL"/>
        </a:p>
      </dgm:t>
    </dgm:pt>
    <dgm:pt modelId="{6E68B159-7223-4248-AEEE-E7F22D323696}" type="sibTrans" cxnId="{F4292B9C-7F1B-40F9-923A-68D7B6652F92}">
      <dgm:prSet/>
      <dgm:spPr/>
      <dgm:t>
        <a:bodyPr/>
        <a:lstStyle/>
        <a:p>
          <a:endParaRPr lang="pl-PL"/>
        </a:p>
      </dgm:t>
    </dgm:pt>
    <dgm:pt modelId="{5BFEFFCC-7C42-4920-B434-72ADBBA12F8D}">
      <dgm:prSet/>
      <dgm:spPr/>
      <dgm:t>
        <a:bodyPr/>
        <a:lstStyle/>
        <a:p>
          <a:pPr algn="ctr"/>
          <a:r>
            <a:rPr lang="pl-PL"/>
            <a:t>większe umiejętności lub osiągnięcia</a:t>
          </a:r>
        </a:p>
      </dgm:t>
    </dgm:pt>
    <dgm:pt modelId="{2662E3F8-CEAA-487A-9824-2089BD97581E}" type="parTrans" cxnId="{99D4453D-27AF-43C9-8145-8FD3281721E5}">
      <dgm:prSet/>
      <dgm:spPr/>
      <dgm:t>
        <a:bodyPr/>
        <a:lstStyle/>
        <a:p>
          <a:endParaRPr lang="pl-PL"/>
        </a:p>
      </dgm:t>
    </dgm:pt>
    <dgm:pt modelId="{9A1FC648-5D92-4CCC-91F1-261108A42894}" type="sibTrans" cxnId="{99D4453D-27AF-43C9-8145-8FD3281721E5}">
      <dgm:prSet/>
      <dgm:spPr/>
      <dgm:t>
        <a:bodyPr/>
        <a:lstStyle/>
        <a:p>
          <a:endParaRPr lang="pl-PL"/>
        </a:p>
      </dgm:t>
    </dgm:pt>
    <dgm:pt modelId="{4725CF79-AF2B-41EE-A0A0-A5AE791EE19D}">
      <dgm:prSet/>
      <dgm:spPr/>
      <dgm:t>
        <a:bodyPr/>
        <a:lstStyle/>
        <a:p>
          <a:pPr algn="ctr"/>
          <a:r>
            <a:rPr lang="pl-PL"/>
            <a:t>większa świadomość kulturowa, lepsza znajomość języków obcych</a:t>
          </a:r>
        </a:p>
      </dgm:t>
    </dgm:pt>
    <dgm:pt modelId="{0B3D1D84-0D92-4D2C-8A73-CDFCE50608CB}" type="parTrans" cxnId="{24DFAC5B-F1CD-4661-B13E-EF69223B3E81}">
      <dgm:prSet/>
      <dgm:spPr/>
      <dgm:t>
        <a:bodyPr/>
        <a:lstStyle/>
        <a:p>
          <a:endParaRPr lang="pl-PL"/>
        </a:p>
      </dgm:t>
    </dgm:pt>
    <dgm:pt modelId="{5C847635-556E-4795-AA23-C0C8BF05FEB4}" type="sibTrans" cxnId="{24DFAC5B-F1CD-4661-B13E-EF69223B3E81}">
      <dgm:prSet/>
      <dgm:spPr/>
      <dgm:t>
        <a:bodyPr/>
        <a:lstStyle/>
        <a:p>
          <a:endParaRPr lang="pl-PL"/>
        </a:p>
      </dgm:t>
    </dgm:pt>
    <dgm:pt modelId="{48723EFD-D76B-4E3F-9E0A-3358DE98E200}">
      <dgm:prSet/>
      <dgm:spPr/>
      <dgm:t>
        <a:bodyPr/>
        <a:lstStyle/>
        <a:p>
          <a:pPr algn="ctr"/>
          <a:r>
            <a:rPr lang="pl-PL"/>
            <a:t>przewodniki na temat dobrych praktyk lub studia przypadku</a:t>
          </a:r>
        </a:p>
      </dgm:t>
    </dgm:pt>
    <dgm:pt modelId="{9A7EA62E-1293-40D9-9CAB-B90FCA0BC0E4}" type="sibTrans" cxnId="{BED73543-DA37-4757-AF5C-817323697BB8}">
      <dgm:prSet/>
      <dgm:spPr/>
      <dgm:t>
        <a:bodyPr/>
        <a:lstStyle/>
        <a:p>
          <a:endParaRPr lang="pl-PL"/>
        </a:p>
      </dgm:t>
    </dgm:pt>
    <dgm:pt modelId="{7CA76999-ED10-4938-A252-247B42130FF8}" type="parTrans" cxnId="{BED73543-DA37-4757-AF5C-817323697BB8}">
      <dgm:prSet/>
      <dgm:spPr/>
      <dgm:t>
        <a:bodyPr/>
        <a:lstStyle/>
        <a:p>
          <a:endParaRPr lang="pl-PL"/>
        </a:p>
      </dgm:t>
    </dgm:pt>
    <dgm:pt modelId="{6C537DCB-3917-4BCB-97E0-B211D98A815B}" type="pres">
      <dgm:prSet presAssocID="{7FE4D06E-5284-497E-8DED-8F43C7653ED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663789F-DF36-4A06-A1E8-4E26FF3F3F95}" type="pres">
      <dgm:prSet presAssocID="{7FE4D06E-5284-497E-8DED-8F43C7653ED6}" presName="hierFlow" presStyleCnt="0"/>
      <dgm:spPr/>
      <dgm:t>
        <a:bodyPr/>
        <a:lstStyle/>
        <a:p>
          <a:endParaRPr lang="pl-PL"/>
        </a:p>
      </dgm:t>
    </dgm:pt>
    <dgm:pt modelId="{6F6486CA-B572-419B-B6AA-2A5D1748505D}" type="pres">
      <dgm:prSet presAssocID="{7FE4D06E-5284-497E-8DED-8F43C7653ED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D5B0B5FF-A4BB-49F3-B086-864D913F00F9}" type="pres">
      <dgm:prSet presAssocID="{643B467A-FA2F-4E21-BB34-232ECFC91553}" presName="Name17" presStyleCnt="0"/>
      <dgm:spPr/>
      <dgm:t>
        <a:bodyPr/>
        <a:lstStyle/>
        <a:p>
          <a:endParaRPr lang="pl-PL"/>
        </a:p>
      </dgm:t>
    </dgm:pt>
    <dgm:pt modelId="{44F31F4D-FC2A-4C35-93AB-2BB7B48D65F6}" type="pres">
      <dgm:prSet presAssocID="{643B467A-FA2F-4E21-BB34-232ECFC9155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D2DCFA0-42A1-4DC0-AE8C-07E99DC250FB}" type="pres">
      <dgm:prSet presAssocID="{643B467A-FA2F-4E21-BB34-232ECFC91553}" presName="hierChild2" presStyleCnt="0"/>
      <dgm:spPr/>
      <dgm:t>
        <a:bodyPr/>
        <a:lstStyle/>
        <a:p>
          <a:endParaRPr lang="pl-PL"/>
        </a:p>
      </dgm:t>
    </dgm:pt>
    <dgm:pt modelId="{8F90506F-BA34-44E8-99FD-677AC2912256}" type="pres">
      <dgm:prSet presAssocID="{E5F22735-53B2-466B-B153-1743659E6857}" presName="Name25" presStyleLbl="parChTrans1D2" presStyleIdx="0" presStyleCnt="2"/>
      <dgm:spPr/>
      <dgm:t>
        <a:bodyPr/>
        <a:lstStyle/>
        <a:p>
          <a:endParaRPr lang="pl-PL"/>
        </a:p>
      </dgm:t>
    </dgm:pt>
    <dgm:pt modelId="{4822DF43-B380-40F9-8BCE-0ABCCB021BDC}" type="pres">
      <dgm:prSet presAssocID="{E5F22735-53B2-466B-B153-1743659E6857}" presName="connTx" presStyleLbl="parChTrans1D2" presStyleIdx="0" presStyleCnt="2"/>
      <dgm:spPr/>
      <dgm:t>
        <a:bodyPr/>
        <a:lstStyle/>
        <a:p>
          <a:endParaRPr lang="pl-PL"/>
        </a:p>
      </dgm:t>
    </dgm:pt>
    <dgm:pt modelId="{6E47D92C-E7B8-48AB-BF50-6EBEDA59AF78}" type="pres">
      <dgm:prSet presAssocID="{436B0F67-EFF5-4933-A02E-B9F7D48C3227}" presName="Name30" presStyleCnt="0"/>
      <dgm:spPr/>
      <dgm:t>
        <a:bodyPr/>
        <a:lstStyle/>
        <a:p>
          <a:endParaRPr lang="pl-PL"/>
        </a:p>
      </dgm:t>
    </dgm:pt>
    <dgm:pt modelId="{8D49B90F-6FB9-481C-A4A6-E78D805D2D64}" type="pres">
      <dgm:prSet presAssocID="{436B0F67-EFF5-4933-A02E-B9F7D48C3227}" presName="level2Shape" presStyleLbl="node2" presStyleIdx="0" presStyleCnt="2"/>
      <dgm:spPr/>
      <dgm:t>
        <a:bodyPr/>
        <a:lstStyle/>
        <a:p>
          <a:endParaRPr lang="pl-PL"/>
        </a:p>
      </dgm:t>
    </dgm:pt>
    <dgm:pt modelId="{6EC7BCB9-7EE3-41CE-9163-313BA046C140}" type="pres">
      <dgm:prSet presAssocID="{436B0F67-EFF5-4933-A02E-B9F7D48C3227}" presName="hierChild3" presStyleCnt="0"/>
      <dgm:spPr/>
      <dgm:t>
        <a:bodyPr/>
        <a:lstStyle/>
        <a:p>
          <a:endParaRPr lang="pl-PL"/>
        </a:p>
      </dgm:t>
    </dgm:pt>
    <dgm:pt modelId="{84354E35-98B2-4C8E-B407-A0BDAB1BF133}" type="pres">
      <dgm:prSet presAssocID="{3598C08D-0991-4D8E-801E-E5D08D498BD9}" presName="Name25" presStyleLbl="parChTrans1D3" presStyleIdx="0" presStyleCnt="2"/>
      <dgm:spPr/>
      <dgm:t>
        <a:bodyPr/>
        <a:lstStyle/>
        <a:p>
          <a:endParaRPr lang="pl-PL"/>
        </a:p>
      </dgm:t>
    </dgm:pt>
    <dgm:pt modelId="{6E30598B-F703-4E14-86F7-30F490B5C065}" type="pres">
      <dgm:prSet presAssocID="{3598C08D-0991-4D8E-801E-E5D08D498BD9}" presName="connTx" presStyleLbl="parChTrans1D3" presStyleIdx="0" presStyleCnt="2"/>
      <dgm:spPr/>
      <dgm:t>
        <a:bodyPr/>
        <a:lstStyle/>
        <a:p>
          <a:endParaRPr lang="pl-PL"/>
        </a:p>
      </dgm:t>
    </dgm:pt>
    <dgm:pt modelId="{D371FC41-8051-4192-BEC4-6755BA5F2CD5}" type="pres">
      <dgm:prSet presAssocID="{4D20D3C7-C7E2-45D8-906E-FD23DDB7775C}" presName="Name30" presStyleCnt="0"/>
      <dgm:spPr/>
      <dgm:t>
        <a:bodyPr/>
        <a:lstStyle/>
        <a:p>
          <a:endParaRPr lang="pl-PL"/>
        </a:p>
      </dgm:t>
    </dgm:pt>
    <dgm:pt modelId="{CE802EEB-20A6-452B-9FF2-BDBC6DA69C57}" type="pres">
      <dgm:prSet presAssocID="{4D20D3C7-C7E2-45D8-906E-FD23DDB7775C}" presName="level2Shape" presStyleLbl="node3" presStyleIdx="0" presStyleCnt="2"/>
      <dgm:spPr/>
      <dgm:t>
        <a:bodyPr/>
        <a:lstStyle/>
        <a:p>
          <a:endParaRPr lang="pl-PL"/>
        </a:p>
      </dgm:t>
    </dgm:pt>
    <dgm:pt modelId="{4237DED3-CC46-4C33-A5D6-91920D384890}" type="pres">
      <dgm:prSet presAssocID="{4D20D3C7-C7E2-45D8-906E-FD23DDB7775C}" presName="hierChild3" presStyleCnt="0"/>
      <dgm:spPr/>
      <dgm:t>
        <a:bodyPr/>
        <a:lstStyle/>
        <a:p>
          <a:endParaRPr lang="pl-PL"/>
        </a:p>
      </dgm:t>
    </dgm:pt>
    <dgm:pt modelId="{DB7F4B63-B474-4971-A1E1-E4897B08F94B}" type="pres">
      <dgm:prSet presAssocID="{53FA2158-07F4-496C-8599-59C2DC14F651}" presName="Name25" presStyleLbl="parChTrans1D4" presStyleIdx="0" presStyleCnt="4"/>
      <dgm:spPr/>
      <dgm:t>
        <a:bodyPr/>
        <a:lstStyle/>
        <a:p>
          <a:endParaRPr lang="pl-PL"/>
        </a:p>
      </dgm:t>
    </dgm:pt>
    <dgm:pt modelId="{F7126463-CA42-435D-A737-A35E19A6037F}" type="pres">
      <dgm:prSet presAssocID="{53FA2158-07F4-496C-8599-59C2DC14F651}" presName="connTx" presStyleLbl="parChTrans1D4" presStyleIdx="0" presStyleCnt="4"/>
      <dgm:spPr/>
      <dgm:t>
        <a:bodyPr/>
        <a:lstStyle/>
        <a:p>
          <a:endParaRPr lang="pl-PL"/>
        </a:p>
      </dgm:t>
    </dgm:pt>
    <dgm:pt modelId="{F259B7FC-AE24-4E72-84D1-883DD5E8492B}" type="pres">
      <dgm:prSet presAssocID="{C120729D-DDF7-40E4-A4B4-7DD2B75FC99A}" presName="Name30" presStyleCnt="0"/>
      <dgm:spPr/>
      <dgm:t>
        <a:bodyPr/>
        <a:lstStyle/>
        <a:p>
          <a:endParaRPr lang="pl-PL"/>
        </a:p>
      </dgm:t>
    </dgm:pt>
    <dgm:pt modelId="{54F06B83-4E88-4D51-B0AF-D28D6E36B4A2}" type="pres">
      <dgm:prSet presAssocID="{C120729D-DDF7-40E4-A4B4-7DD2B75FC99A}" presName="level2Shape" presStyleLbl="node4" presStyleIdx="0" presStyleCnt="4"/>
      <dgm:spPr/>
      <dgm:t>
        <a:bodyPr/>
        <a:lstStyle/>
        <a:p>
          <a:endParaRPr lang="pl-PL"/>
        </a:p>
      </dgm:t>
    </dgm:pt>
    <dgm:pt modelId="{852A9E6F-FE46-4695-A71F-545A2A41733D}" type="pres">
      <dgm:prSet presAssocID="{C120729D-DDF7-40E4-A4B4-7DD2B75FC99A}" presName="hierChild3" presStyleCnt="0"/>
      <dgm:spPr/>
      <dgm:t>
        <a:bodyPr/>
        <a:lstStyle/>
        <a:p>
          <a:endParaRPr lang="pl-PL"/>
        </a:p>
      </dgm:t>
    </dgm:pt>
    <dgm:pt modelId="{0583707C-DB8B-4627-A855-AF52EC607215}" type="pres">
      <dgm:prSet presAssocID="{7CA76999-ED10-4938-A252-247B42130FF8}" presName="Name25" presStyleLbl="parChTrans1D4" presStyleIdx="1" presStyleCnt="4"/>
      <dgm:spPr/>
      <dgm:t>
        <a:bodyPr/>
        <a:lstStyle/>
        <a:p>
          <a:endParaRPr lang="pl-PL"/>
        </a:p>
      </dgm:t>
    </dgm:pt>
    <dgm:pt modelId="{F068C4B8-222A-4C90-B678-5C9450D4282D}" type="pres">
      <dgm:prSet presAssocID="{7CA76999-ED10-4938-A252-247B42130FF8}" presName="connTx" presStyleLbl="parChTrans1D4" presStyleIdx="1" presStyleCnt="4"/>
      <dgm:spPr/>
      <dgm:t>
        <a:bodyPr/>
        <a:lstStyle/>
        <a:p>
          <a:endParaRPr lang="pl-PL"/>
        </a:p>
      </dgm:t>
    </dgm:pt>
    <dgm:pt modelId="{7D291920-EAF5-4898-9ED5-E18613E1D504}" type="pres">
      <dgm:prSet presAssocID="{48723EFD-D76B-4E3F-9E0A-3358DE98E200}" presName="Name30" presStyleCnt="0"/>
      <dgm:spPr/>
      <dgm:t>
        <a:bodyPr/>
        <a:lstStyle/>
        <a:p>
          <a:endParaRPr lang="pl-PL"/>
        </a:p>
      </dgm:t>
    </dgm:pt>
    <dgm:pt modelId="{E69775D0-06E0-4548-9434-AD3B62C9D7EF}" type="pres">
      <dgm:prSet presAssocID="{48723EFD-D76B-4E3F-9E0A-3358DE98E200}" presName="level2Shape" presStyleLbl="node4" presStyleIdx="1" presStyleCnt="4"/>
      <dgm:spPr/>
      <dgm:t>
        <a:bodyPr/>
        <a:lstStyle/>
        <a:p>
          <a:endParaRPr lang="pl-PL"/>
        </a:p>
      </dgm:t>
    </dgm:pt>
    <dgm:pt modelId="{4F8C8D0B-BF59-4398-A99D-ED2A192B732C}" type="pres">
      <dgm:prSet presAssocID="{48723EFD-D76B-4E3F-9E0A-3358DE98E200}" presName="hierChild3" presStyleCnt="0"/>
      <dgm:spPr/>
      <dgm:t>
        <a:bodyPr/>
        <a:lstStyle/>
        <a:p>
          <a:endParaRPr lang="pl-PL"/>
        </a:p>
      </dgm:t>
    </dgm:pt>
    <dgm:pt modelId="{6B5933C0-2EF9-47D0-BD1B-08BB3A22CF8D}" type="pres">
      <dgm:prSet presAssocID="{811ACF86-CAE0-4117-B07E-7C4096B45B9D}" presName="Name25" presStyleLbl="parChTrans1D2" presStyleIdx="1" presStyleCnt="2"/>
      <dgm:spPr/>
      <dgm:t>
        <a:bodyPr/>
        <a:lstStyle/>
        <a:p>
          <a:endParaRPr lang="pl-PL"/>
        </a:p>
      </dgm:t>
    </dgm:pt>
    <dgm:pt modelId="{2AE1A888-3E5B-4CC8-89D5-16E24A2C81D6}" type="pres">
      <dgm:prSet presAssocID="{811ACF86-CAE0-4117-B07E-7C4096B45B9D}" presName="connTx" presStyleLbl="parChTrans1D2" presStyleIdx="1" presStyleCnt="2"/>
      <dgm:spPr/>
      <dgm:t>
        <a:bodyPr/>
        <a:lstStyle/>
        <a:p>
          <a:endParaRPr lang="pl-PL"/>
        </a:p>
      </dgm:t>
    </dgm:pt>
    <dgm:pt modelId="{ED28C227-19F8-425B-BFC7-4CA743D946C9}" type="pres">
      <dgm:prSet presAssocID="{50F432F4-3BA0-430E-9DBB-A185EC3CEBC8}" presName="Name30" presStyleCnt="0"/>
      <dgm:spPr/>
      <dgm:t>
        <a:bodyPr/>
        <a:lstStyle/>
        <a:p>
          <a:endParaRPr lang="pl-PL"/>
        </a:p>
      </dgm:t>
    </dgm:pt>
    <dgm:pt modelId="{426DDCFB-793E-4A06-AA35-5907CB64A01D}" type="pres">
      <dgm:prSet presAssocID="{50F432F4-3BA0-430E-9DBB-A185EC3CEBC8}" presName="level2Shape" presStyleLbl="node2" presStyleIdx="1" presStyleCnt="2"/>
      <dgm:spPr/>
      <dgm:t>
        <a:bodyPr/>
        <a:lstStyle/>
        <a:p>
          <a:endParaRPr lang="pl-PL"/>
        </a:p>
      </dgm:t>
    </dgm:pt>
    <dgm:pt modelId="{27021248-EE01-49E2-B9C6-2551D6ADEC40}" type="pres">
      <dgm:prSet presAssocID="{50F432F4-3BA0-430E-9DBB-A185EC3CEBC8}" presName="hierChild3" presStyleCnt="0"/>
      <dgm:spPr/>
      <dgm:t>
        <a:bodyPr/>
        <a:lstStyle/>
        <a:p>
          <a:endParaRPr lang="pl-PL"/>
        </a:p>
      </dgm:t>
    </dgm:pt>
    <dgm:pt modelId="{DCF3D553-0991-40B9-AEE0-D0B8E83543D9}" type="pres">
      <dgm:prSet presAssocID="{3BD1E052-BAAE-4D5F-8BBD-57E289C33A5A}" presName="Name25" presStyleLbl="parChTrans1D3" presStyleIdx="1" presStyleCnt="2"/>
      <dgm:spPr/>
      <dgm:t>
        <a:bodyPr/>
        <a:lstStyle/>
        <a:p>
          <a:endParaRPr lang="pl-PL"/>
        </a:p>
      </dgm:t>
    </dgm:pt>
    <dgm:pt modelId="{536A9BF0-84EB-4204-91BD-1636A4940C0C}" type="pres">
      <dgm:prSet presAssocID="{3BD1E052-BAAE-4D5F-8BBD-57E289C33A5A}" presName="connTx" presStyleLbl="parChTrans1D3" presStyleIdx="1" presStyleCnt="2"/>
      <dgm:spPr/>
      <dgm:t>
        <a:bodyPr/>
        <a:lstStyle/>
        <a:p>
          <a:endParaRPr lang="pl-PL"/>
        </a:p>
      </dgm:t>
    </dgm:pt>
    <dgm:pt modelId="{15B98E60-C6FB-46DD-9DF8-31DA684B1FB9}" type="pres">
      <dgm:prSet presAssocID="{A95C7D91-262C-43D3-B29D-4A54E53BEDD4}" presName="Name30" presStyleCnt="0"/>
      <dgm:spPr/>
      <dgm:t>
        <a:bodyPr/>
        <a:lstStyle/>
        <a:p>
          <a:endParaRPr lang="pl-PL"/>
        </a:p>
      </dgm:t>
    </dgm:pt>
    <dgm:pt modelId="{B3DE0455-9FF2-478C-B035-A58A78916FCA}" type="pres">
      <dgm:prSet presAssocID="{A95C7D91-262C-43D3-B29D-4A54E53BEDD4}" presName="level2Shape" presStyleLbl="node3" presStyleIdx="1" presStyleCnt="2"/>
      <dgm:spPr/>
      <dgm:t>
        <a:bodyPr/>
        <a:lstStyle/>
        <a:p>
          <a:endParaRPr lang="pl-PL"/>
        </a:p>
      </dgm:t>
    </dgm:pt>
    <dgm:pt modelId="{D1D97302-8C1B-46BE-AEE9-A901FE69C160}" type="pres">
      <dgm:prSet presAssocID="{A95C7D91-262C-43D3-B29D-4A54E53BEDD4}" presName="hierChild3" presStyleCnt="0"/>
      <dgm:spPr/>
      <dgm:t>
        <a:bodyPr/>
        <a:lstStyle/>
        <a:p>
          <a:endParaRPr lang="pl-PL"/>
        </a:p>
      </dgm:t>
    </dgm:pt>
    <dgm:pt modelId="{808B240E-0528-47EC-B5CF-4CBDC4BD9389}" type="pres">
      <dgm:prSet presAssocID="{2662E3F8-CEAA-487A-9824-2089BD97581E}" presName="Name25" presStyleLbl="parChTrans1D4" presStyleIdx="2" presStyleCnt="4"/>
      <dgm:spPr/>
      <dgm:t>
        <a:bodyPr/>
        <a:lstStyle/>
        <a:p>
          <a:endParaRPr lang="pl-PL"/>
        </a:p>
      </dgm:t>
    </dgm:pt>
    <dgm:pt modelId="{41C3488A-2140-4244-B2FA-533E86BAEC52}" type="pres">
      <dgm:prSet presAssocID="{2662E3F8-CEAA-487A-9824-2089BD97581E}" presName="connTx" presStyleLbl="parChTrans1D4" presStyleIdx="2" presStyleCnt="4"/>
      <dgm:spPr/>
      <dgm:t>
        <a:bodyPr/>
        <a:lstStyle/>
        <a:p>
          <a:endParaRPr lang="pl-PL"/>
        </a:p>
      </dgm:t>
    </dgm:pt>
    <dgm:pt modelId="{7FCD6394-C97F-4690-B244-733866131A94}" type="pres">
      <dgm:prSet presAssocID="{5BFEFFCC-7C42-4920-B434-72ADBBA12F8D}" presName="Name30" presStyleCnt="0"/>
      <dgm:spPr/>
      <dgm:t>
        <a:bodyPr/>
        <a:lstStyle/>
        <a:p>
          <a:endParaRPr lang="pl-PL"/>
        </a:p>
      </dgm:t>
    </dgm:pt>
    <dgm:pt modelId="{63A83D74-FBAD-48C1-AC69-BBD30E3370DA}" type="pres">
      <dgm:prSet presAssocID="{5BFEFFCC-7C42-4920-B434-72ADBBA12F8D}" presName="level2Shape" presStyleLbl="node4" presStyleIdx="2" presStyleCnt="4"/>
      <dgm:spPr/>
      <dgm:t>
        <a:bodyPr/>
        <a:lstStyle/>
        <a:p>
          <a:endParaRPr lang="pl-PL"/>
        </a:p>
      </dgm:t>
    </dgm:pt>
    <dgm:pt modelId="{70677C5B-C519-43B7-9DDA-AA9FD0EB96CA}" type="pres">
      <dgm:prSet presAssocID="{5BFEFFCC-7C42-4920-B434-72ADBBA12F8D}" presName="hierChild3" presStyleCnt="0"/>
      <dgm:spPr/>
      <dgm:t>
        <a:bodyPr/>
        <a:lstStyle/>
        <a:p>
          <a:endParaRPr lang="pl-PL"/>
        </a:p>
      </dgm:t>
    </dgm:pt>
    <dgm:pt modelId="{060875B1-B4D6-4549-8A92-6E2071E70CD0}" type="pres">
      <dgm:prSet presAssocID="{0B3D1D84-0D92-4D2C-8A73-CDFCE50608CB}" presName="Name25" presStyleLbl="parChTrans1D4" presStyleIdx="3" presStyleCnt="4"/>
      <dgm:spPr/>
      <dgm:t>
        <a:bodyPr/>
        <a:lstStyle/>
        <a:p>
          <a:endParaRPr lang="pl-PL"/>
        </a:p>
      </dgm:t>
    </dgm:pt>
    <dgm:pt modelId="{1A219010-10CD-4F94-813F-81755AD9736C}" type="pres">
      <dgm:prSet presAssocID="{0B3D1D84-0D92-4D2C-8A73-CDFCE50608CB}" presName="connTx" presStyleLbl="parChTrans1D4" presStyleIdx="3" presStyleCnt="4"/>
      <dgm:spPr/>
      <dgm:t>
        <a:bodyPr/>
        <a:lstStyle/>
        <a:p>
          <a:endParaRPr lang="pl-PL"/>
        </a:p>
      </dgm:t>
    </dgm:pt>
    <dgm:pt modelId="{01C964FF-05A1-4DDE-BBC5-6A7612579D03}" type="pres">
      <dgm:prSet presAssocID="{4725CF79-AF2B-41EE-A0A0-A5AE791EE19D}" presName="Name30" presStyleCnt="0"/>
      <dgm:spPr/>
      <dgm:t>
        <a:bodyPr/>
        <a:lstStyle/>
        <a:p>
          <a:endParaRPr lang="pl-PL"/>
        </a:p>
      </dgm:t>
    </dgm:pt>
    <dgm:pt modelId="{2AC4C447-313D-4E46-B6FB-B328921B6473}" type="pres">
      <dgm:prSet presAssocID="{4725CF79-AF2B-41EE-A0A0-A5AE791EE19D}" presName="level2Shape" presStyleLbl="node4" presStyleIdx="3" presStyleCnt="4"/>
      <dgm:spPr/>
      <dgm:t>
        <a:bodyPr/>
        <a:lstStyle/>
        <a:p>
          <a:endParaRPr lang="pl-PL"/>
        </a:p>
      </dgm:t>
    </dgm:pt>
    <dgm:pt modelId="{3E46C63B-3E45-47A7-A99D-26D1C583A333}" type="pres">
      <dgm:prSet presAssocID="{4725CF79-AF2B-41EE-A0A0-A5AE791EE19D}" presName="hierChild3" presStyleCnt="0"/>
      <dgm:spPr/>
      <dgm:t>
        <a:bodyPr/>
        <a:lstStyle/>
        <a:p>
          <a:endParaRPr lang="pl-PL"/>
        </a:p>
      </dgm:t>
    </dgm:pt>
    <dgm:pt modelId="{633B110E-42E4-474F-9EAB-7A8C2F64D12C}" type="pres">
      <dgm:prSet presAssocID="{7FE4D06E-5284-497E-8DED-8F43C7653ED6}" presName="bgShapesFlow" presStyleCnt="0"/>
      <dgm:spPr/>
      <dgm:t>
        <a:bodyPr/>
        <a:lstStyle/>
        <a:p>
          <a:endParaRPr lang="pl-PL"/>
        </a:p>
      </dgm:t>
    </dgm:pt>
  </dgm:ptLst>
  <dgm:cxnLst>
    <dgm:cxn modelId="{00E81356-4A9C-4623-A127-1D87C9C6D718}" type="presOf" srcId="{3BD1E052-BAAE-4D5F-8BBD-57E289C33A5A}" destId="{DCF3D553-0991-40B9-AEE0-D0B8E83543D9}" srcOrd="0" destOrd="0" presId="urn:microsoft.com/office/officeart/2005/8/layout/hierarchy5"/>
    <dgm:cxn modelId="{81BEABA4-DDC6-4C80-9744-C03C0E77626B}" type="presOf" srcId="{4D20D3C7-C7E2-45D8-906E-FD23DDB7775C}" destId="{CE802EEB-20A6-452B-9FF2-BDBC6DA69C57}" srcOrd="0" destOrd="0" presId="urn:microsoft.com/office/officeart/2005/8/layout/hierarchy5"/>
    <dgm:cxn modelId="{BED73543-DA37-4757-AF5C-817323697BB8}" srcId="{C120729D-DDF7-40E4-A4B4-7DD2B75FC99A}" destId="{48723EFD-D76B-4E3F-9E0A-3358DE98E200}" srcOrd="0" destOrd="0" parTransId="{7CA76999-ED10-4938-A252-247B42130FF8}" sibTransId="{9A7EA62E-1293-40D9-9CAB-B90FCA0BC0E4}"/>
    <dgm:cxn modelId="{A9A14C36-22B8-428E-A4B7-2C77B5ADF733}" type="presOf" srcId="{C120729D-DDF7-40E4-A4B4-7DD2B75FC99A}" destId="{54F06B83-4E88-4D51-B0AF-D28D6E36B4A2}" srcOrd="0" destOrd="0" presId="urn:microsoft.com/office/officeart/2005/8/layout/hierarchy5"/>
    <dgm:cxn modelId="{ACBA3C99-7232-47DE-AA9B-5CD5B11F5143}" srcId="{436B0F67-EFF5-4933-A02E-B9F7D48C3227}" destId="{4D20D3C7-C7E2-45D8-906E-FD23DDB7775C}" srcOrd="0" destOrd="0" parTransId="{3598C08D-0991-4D8E-801E-E5D08D498BD9}" sibTransId="{CA46152F-6648-47B1-BD93-1B6F6949103F}"/>
    <dgm:cxn modelId="{1784C588-9208-449A-9CD4-7EC547A976FD}" type="presOf" srcId="{3598C08D-0991-4D8E-801E-E5D08D498BD9}" destId="{84354E35-98B2-4C8E-B407-A0BDAB1BF133}" srcOrd="0" destOrd="0" presId="urn:microsoft.com/office/officeart/2005/8/layout/hierarchy5"/>
    <dgm:cxn modelId="{2D52E27B-D779-4F56-B01A-C9FD96791AE0}" type="presOf" srcId="{48723EFD-D76B-4E3F-9E0A-3358DE98E200}" destId="{E69775D0-06E0-4548-9434-AD3B62C9D7EF}" srcOrd="0" destOrd="0" presId="urn:microsoft.com/office/officeart/2005/8/layout/hierarchy5"/>
    <dgm:cxn modelId="{EE0FE226-B1DC-4937-9D67-346AE4C924B9}" type="presOf" srcId="{53FA2158-07F4-496C-8599-59C2DC14F651}" destId="{F7126463-CA42-435D-A737-A35E19A6037F}" srcOrd="1" destOrd="0" presId="urn:microsoft.com/office/officeart/2005/8/layout/hierarchy5"/>
    <dgm:cxn modelId="{374BBE41-9817-45E4-9AB2-7B8F274797D9}" type="presOf" srcId="{811ACF86-CAE0-4117-B07E-7C4096B45B9D}" destId="{2AE1A888-3E5B-4CC8-89D5-16E24A2C81D6}" srcOrd="1" destOrd="0" presId="urn:microsoft.com/office/officeart/2005/8/layout/hierarchy5"/>
    <dgm:cxn modelId="{70E7818E-573A-4B12-82A5-73C0D8FE9ECA}" type="presOf" srcId="{E5F22735-53B2-466B-B153-1743659E6857}" destId="{4822DF43-B380-40F9-8BCE-0ABCCB021BDC}" srcOrd="1" destOrd="0" presId="urn:microsoft.com/office/officeart/2005/8/layout/hierarchy5"/>
    <dgm:cxn modelId="{77571E21-FC5C-480E-81B9-9657AD6B2559}" type="presOf" srcId="{2662E3F8-CEAA-487A-9824-2089BD97581E}" destId="{808B240E-0528-47EC-B5CF-4CBDC4BD9389}" srcOrd="0" destOrd="0" presId="urn:microsoft.com/office/officeart/2005/8/layout/hierarchy5"/>
    <dgm:cxn modelId="{64EFDBE3-CC8B-4E7D-B488-EFBD0761745A}" srcId="{643B467A-FA2F-4E21-BB34-232ECFC91553}" destId="{50F432F4-3BA0-430E-9DBB-A185EC3CEBC8}" srcOrd="1" destOrd="0" parTransId="{811ACF86-CAE0-4117-B07E-7C4096B45B9D}" sibTransId="{53249AD1-D660-4236-9B47-B467E3BFEB0E}"/>
    <dgm:cxn modelId="{4F372C5F-499B-4FD2-8551-61A3E6BA3FA9}" type="presOf" srcId="{0B3D1D84-0D92-4D2C-8A73-CDFCE50608CB}" destId="{1A219010-10CD-4F94-813F-81755AD9736C}" srcOrd="1" destOrd="0" presId="urn:microsoft.com/office/officeart/2005/8/layout/hierarchy5"/>
    <dgm:cxn modelId="{9DA328CC-511D-42EA-A75D-23E89BA9927B}" type="presOf" srcId="{2662E3F8-CEAA-487A-9824-2089BD97581E}" destId="{41C3488A-2140-4244-B2FA-533E86BAEC52}" srcOrd="1" destOrd="0" presId="urn:microsoft.com/office/officeart/2005/8/layout/hierarchy5"/>
    <dgm:cxn modelId="{888C1010-5940-449A-8124-78405B9DB24C}" type="presOf" srcId="{5BFEFFCC-7C42-4920-B434-72ADBBA12F8D}" destId="{63A83D74-FBAD-48C1-AC69-BBD30E3370DA}" srcOrd="0" destOrd="0" presId="urn:microsoft.com/office/officeart/2005/8/layout/hierarchy5"/>
    <dgm:cxn modelId="{64DE7031-1725-425F-B77B-0D494192B8EE}" type="presOf" srcId="{3BD1E052-BAAE-4D5F-8BBD-57E289C33A5A}" destId="{536A9BF0-84EB-4204-91BD-1636A4940C0C}" srcOrd="1" destOrd="0" presId="urn:microsoft.com/office/officeart/2005/8/layout/hierarchy5"/>
    <dgm:cxn modelId="{75F3D32D-0202-424A-A413-9A4A651BABB8}" type="presOf" srcId="{A95C7D91-262C-43D3-B29D-4A54E53BEDD4}" destId="{B3DE0455-9FF2-478C-B035-A58A78916FCA}" srcOrd="0" destOrd="0" presId="urn:microsoft.com/office/officeart/2005/8/layout/hierarchy5"/>
    <dgm:cxn modelId="{751C9DE7-D9B3-4D71-90F8-B78612593FE7}" srcId="{50F432F4-3BA0-430E-9DBB-A185EC3CEBC8}" destId="{A95C7D91-262C-43D3-B29D-4A54E53BEDD4}" srcOrd="0" destOrd="0" parTransId="{3BD1E052-BAAE-4D5F-8BBD-57E289C33A5A}" sibTransId="{A8DB0DAE-ADF3-4E1B-B88A-E01B0F900F9B}"/>
    <dgm:cxn modelId="{DAA58D8E-8E67-4493-9E55-02AD7E0E0A66}" type="presOf" srcId="{53FA2158-07F4-496C-8599-59C2DC14F651}" destId="{DB7F4B63-B474-4971-A1E1-E4897B08F94B}" srcOrd="0" destOrd="0" presId="urn:microsoft.com/office/officeart/2005/8/layout/hierarchy5"/>
    <dgm:cxn modelId="{24DFAC5B-F1CD-4661-B13E-EF69223B3E81}" srcId="{5BFEFFCC-7C42-4920-B434-72ADBBA12F8D}" destId="{4725CF79-AF2B-41EE-A0A0-A5AE791EE19D}" srcOrd="0" destOrd="0" parTransId="{0B3D1D84-0D92-4D2C-8A73-CDFCE50608CB}" sibTransId="{5C847635-556E-4795-AA23-C0C8BF05FEB4}"/>
    <dgm:cxn modelId="{A590A5D0-6BAD-4017-8873-D2427FA09B2D}" srcId="{643B467A-FA2F-4E21-BB34-232ECFC91553}" destId="{436B0F67-EFF5-4933-A02E-B9F7D48C3227}" srcOrd="0" destOrd="0" parTransId="{E5F22735-53B2-466B-B153-1743659E6857}" sibTransId="{1100DEFC-29F2-4421-9B8C-228CCAB036C7}"/>
    <dgm:cxn modelId="{490B6BEE-8A31-4826-A899-6E559FB69B3D}" type="presOf" srcId="{811ACF86-CAE0-4117-B07E-7C4096B45B9D}" destId="{6B5933C0-2EF9-47D0-BD1B-08BB3A22CF8D}" srcOrd="0" destOrd="0" presId="urn:microsoft.com/office/officeart/2005/8/layout/hierarchy5"/>
    <dgm:cxn modelId="{7E6DE562-DEF3-4378-9909-27D98FEA429A}" srcId="{7FE4D06E-5284-497E-8DED-8F43C7653ED6}" destId="{643B467A-FA2F-4E21-BB34-232ECFC91553}" srcOrd="0" destOrd="0" parTransId="{C80B3E96-B6B9-4A99-89B2-9E09153A436B}" sibTransId="{7F0C421B-63E8-459A-82B7-EEC7BB1FE3F9}"/>
    <dgm:cxn modelId="{F4292B9C-7F1B-40F9-923A-68D7B6652F92}" srcId="{4D20D3C7-C7E2-45D8-906E-FD23DDB7775C}" destId="{C120729D-DDF7-40E4-A4B4-7DD2B75FC99A}" srcOrd="0" destOrd="0" parTransId="{53FA2158-07F4-496C-8599-59C2DC14F651}" sibTransId="{6E68B159-7223-4248-AEEE-E7F22D323696}"/>
    <dgm:cxn modelId="{99D4453D-27AF-43C9-8145-8FD3281721E5}" srcId="{A95C7D91-262C-43D3-B29D-4A54E53BEDD4}" destId="{5BFEFFCC-7C42-4920-B434-72ADBBA12F8D}" srcOrd="0" destOrd="0" parTransId="{2662E3F8-CEAA-487A-9824-2089BD97581E}" sibTransId="{9A1FC648-5D92-4CCC-91F1-261108A42894}"/>
    <dgm:cxn modelId="{EFAB0446-A671-48B2-ADF7-0DD3F749308B}" type="presOf" srcId="{E5F22735-53B2-466B-B153-1743659E6857}" destId="{8F90506F-BA34-44E8-99FD-677AC2912256}" srcOrd="0" destOrd="0" presId="urn:microsoft.com/office/officeart/2005/8/layout/hierarchy5"/>
    <dgm:cxn modelId="{CA0EB68E-085E-47C5-A6B5-C3214AAEB87A}" type="presOf" srcId="{7CA76999-ED10-4938-A252-247B42130FF8}" destId="{F068C4B8-222A-4C90-B678-5C9450D4282D}" srcOrd="1" destOrd="0" presId="urn:microsoft.com/office/officeart/2005/8/layout/hierarchy5"/>
    <dgm:cxn modelId="{2D0A821C-C758-4118-A1A3-21C2243FE478}" type="presOf" srcId="{7FE4D06E-5284-497E-8DED-8F43C7653ED6}" destId="{6C537DCB-3917-4BCB-97E0-B211D98A815B}" srcOrd="0" destOrd="0" presId="urn:microsoft.com/office/officeart/2005/8/layout/hierarchy5"/>
    <dgm:cxn modelId="{4E41EEAE-92F1-45D0-934E-1B2651B4CC3C}" type="presOf" srcId="{3598C08D-0991-4D8E-801E-E5D08D498BD9}" destId="{6E30598B-F703-4E14-86F7-30F490B5C065}" srcOrd="1" destOrd="0" presId="urn:microsoft.com/office/officeart/2005/8/layout/hierarchy5"/>
    <dgm:cxn modelId="{D0B7254F-5D8D-4B12-8237-607BD5FF7D36}" type="presOf" srcId="{0B3D1D84-0D92-4D2C-8A73-CDFCE50608CB}" destId="{060875B1-B4D6-4549-8A92-6E2071E70CD0}" srcOrd="0" destOrd="0" presId="urn:microsoft.com/office/officeart/2005/8/layout/hierarchy5"/>
    <dgm:cxn modelId="{AAD58A10-D9F8-41F1-B8DE-4FE415BBC473}" type="presOf" srcId="{436B0F67-EFF5-4933-A02E-B9F7D48C3227}" destId="{8D49B90F-6FB9-481C-A4A6-E78D805D2D64}" srcOrd="0" destOrd="0" presId="urn:microsoft.com/office/officeart/2005/8/layout/hierarchy5"/>
    <dgm:cxn modelId="{2380C204-2871-41A8-AE21-8C12A4E34F58}" type="presOf" srcId="{643B467A-FA2F-4E21-BB34-232ECFC91553}" destId="{44F31F4D-FC2A-4C35-93AB-2BB7B48D65F6}" srcOrd="0" destOrd="0" presId="urn:microsoft.com/office/officeart/2005/8/layout/hierarchy5"/>
    <dgm:cxn modelId="{836E5AEA-BEFD-4784-B39B-081A1EFCACC5}" type="presOf" srcId="{50F432F4-3BA0-430E-9DBB-A185EC3CEBC8}" destId="{426DDCFB-793E-4A06-AA35-5907CB64A01D}" srcOrd="0" destOrd="0" presId="urn:microsoft.com/office/officeart/2005/8/layout/hierarchy5"/>
    <dgm:cxn modelId="{5D99268F-FA5F-48F1-9F65-4D92B1684927}" type="presOf" srcId="{7CA76999-ED10-4938-A252-247B42130FF8}" destId="{0583707C-DB8B-4627-A855-AF52EC607215}" srcOrd="0" destOrd="0" presId="urn:microsoft.com/office/officeart/2005/8/layout/hierarchy5"/>
    <dgm:cxn modelId="{2F7C9D4B-0457-4F1E-B716-A93E3806520E}" type="presOf" srcId="{4725CF79-AF2B-41EE-A0A0-A5AE791EE19D}" destId="{2AC4C447-313D-4E46-B6FB-B328921B6473}" srcOrd="0" destOrd="0" presId="urn:microsoft.com/office/officeart/2005/8/layout/hierarchy5"/>
    <dgm:cxn modelId="{869770DC-B65F-48A9-9C37-2AB0FE8A6A0A}" type="presParOf" srcId="{6C537DCB-3917-4BCB-97E0-B211D98A815B}" destId="{F663789F-DF36-4A06-A1E8-4E26FF3F3F95}" srcOrd="0" destOrd="0" presId="urn:microsoft.com/office/officeart/2005/8/layout/hierarchy5"/>
    <dgm:cxn modelId="{ABF6386F-B507-469C-B19F-E96FB21D7468}" type="presParOf" srcId="{F663789F-DF36-4A06-A1E8-4E26FF3F3F95}" destId="{6F6486CA-B572-419B-B6AA-2A5D1748505D}" srcOrd="0" destOrd="0" presId="urn:microsoft.com/office/officeart/2005/8/layout/hierarchy5"/>
    <dgm:cxn modelId="{8F90B70C-5E15-47F8-B67B-DCF4EBCD11CA}" type="presParOf" srcId="{6F6486CA-B572-419B-B6AA-2A5D1748505D}" destId="{D5B0B5FF-A4BB-49F3-B086-864D913F00F9}" srcOrd="0" destOrd="0" presId="urn:microsoft.com/office/officeart/2005/8/layout/hierarchy5"/>
    <dgm:cxn modelId="{A3A8D9AE-2CD6-4AFD-A57C-35A06F868FC1}" type="presParOf" srcId="{D5B0B5FF-A4BB-49F3-B086-864D913F00F9}" destId="{44F31F4D-FC2A-4C35-93AB-2BB7B48D65F6}" srcOrd="0" destOrd="0" presId="urn:microsoft.com/office/officeart/2005/8/layout/hierarchy5"/>
    <dgm:cxn modelId="{1EFB3292-699B-468D-A714-85118F12179F}" type="presParOf" srcId="{D5B0B5FF-A4BB-49F3-B086-864D913F00F9}" destId="{9D2DCFA0-42A1-4DC0-AE8C-07E99DC250FB}" srcOrd="1" destOrd="0" presId="urn:microsoft.com/office/officeart/2005/8/layout/hierarchy5"/>
    <dgm:cxn modelId="{E3E7B342-99A7-41CC-9B15-A208675B96FF}" type="presParOf" srcId="{9D2DCFA0-42A1-4DC0-AE8C-07E99DC250FB}" destId="{8F90506F-BA34-44E8-99FD-677AC2912256}" srcOrd="0" destOrd="0" presId="urn:microsoft.com/office/officeart/2005/8/layout/hierarchy5"/>
    <dgm:cxn modelId="{1A2A16A7-ABD6-4BC8-9200-D5112E81FBDB}" type="presParOf" srcId="{8F90506F-BA34-44E8-99FD-677AC2912256}" destId="{4822DF43-B380-40F9-8BCE-0ABCCB021BDC}" srcOrd="0" destOrd="0" presId="urn:microsoft.com/office/officeart/2005/8/layout/hierarchy5"/>
    <dgm:cxn modelId="{0629B110-60E7-4D7A-8DEE-84E76B726EFE}" type="presParOf" srcId="{9D2DCFA0-42A1-4DC0-AE8C-07E99DC250FB}" destId="{6E47D92C-E7B8-48AB-BF50-6EBEDA59AF78}" srcOrd="1" destOrd="0" presId="urn:microsoft.com/office/officeart/2005/8/layout/hierarchy5"/>
    <dgm:cxn modelId="{ED8E8A92-6073-440D-AFAF-52FC758754FD}" type="presParOf" srcId="{6E47D92C-E7B8-48AB-BF50-6EBEDA59AF78}" destId="{8D49B90F-6FB9-481C-A4A6-E78D805D2D64}" srcOrd="0" destOrd="0" presId="urn:microsoft.com/office/officeart/2005/8/layout/hierarchy5"/>
    <dgm:cxn modelId="{956B2C56-6360-41AA-940B-E4842646FB5D}" type="presParOf" srcId="{6E47D92C-E7B8-48AB-BF50-6EBEDA59AF78}" destId="{6EC7BCB9-7EE3-41CE-9163-313BA046C140}" srcOrd="1" destOrd="0" presId="urn:microsoft.com/office/officeart/2005/8/layout/hierarchy5"/>
    <dgm:cxn modelId="{FC281071-025C-472E-8666-451B129AD3F4}" type="presParOf" srcId="{6EC7BCB9-7EE3-41CE-9163-313BA046C140}" destId="{84354E35-98B2-4C8E-B407-A0BDAB1BF133}" srcOrd="0" destOrd="0" presId="urn:microsoft.com/office/officeart/2005/8/layout/hierarchy5"/>
    <dgm:cxn modelId="{A45F698A-9A0B-477A-ACD6-2FD62998CE4C}" type="presParOf" srcId="{84354E35-98B2-4C8E-B407-A0BDAB1BF133}" destId="{6E30598B-F703-4E14-86F7-30F490B5C065}" srcOrd="0" destOrd="0" presId="urn:microsoft.com/office/officeart/2005/8/layout/hierarchy5"/>
    <dgm:cxn modelId="{2A809246-F25D-4C45-A6A3-3BFD354AF2E1}" type="presParOf" srcId="{6EC7BCB9-7EE3-41CE-9163-313BA046C140}" destId="{D371FC41-8051-4192-BEC4-6755BA5F2CD5}" srcOrd="1" destOrd="0" presId="urn:microsoft.com/office/officeart/2005/8/layout/hierarchy5"/>
    <dgm:cxn modelId="{727DDB91-C8FD-44E9-984A-C1D8ECEAC51A}" type="presParOf" srcId="{D371FC41-8051-4192-BEC4-6755BA5F2CD5}" destId="{CE802EEB-20A6-452B-9FF2-BDBC6DA69C57}" srcOrd="0" destOrd="0" presId="urn:microsoft.com/office/officeart/2005/8/layout/hierarchy5"/>
    <dgm:cxn modelId="{4D2C89D6-57AF-4DBC-A751-F405A1B0F75A}" type="presParOf" srcId="{D371FC41-8051-4192-BEC4-6755BA5F2CD5}" destId="{4237DED3-CC46-4C33-A5D6-91920D384890}" srcOrd="1" destOrd="0" presId="urn:microsoft.com/office/officeart/2005/8/layout/hierarchy5"/>
    <dgm:cxn modelId="{03F30D8C-D7AD-41E5-8AEE-BA88DBD2A481}" type="presParOf" srcId="{4237DED3-CC46-4C33-A5D6-91920D384890}" destId="{DB7F4B63-B474-4971-A1E1-E4897B08F94B}" srcOrd="0" destOrd="0" presId="urn:microsoft.com/office/officeart/2005/8/layout/hierarchy5"/>
    <dgm:cxn modelId="{ABF7C2A7-3541-491F-A771-6B17296CEFB4}" type="presParOf" srcId="{DB7F4B63-B474-4971-A1E1-E4897B08F94B}" destId="{F7126463-CA42-435D-A737-A35E19A6037F}" srcOrd="0" destOrd="0" presId="urn:microsoft.com/office/officeart/2005/8/layout/hierarchy5"/>
    <dgm:cxn modelId="{F9A71DD1-F9DD-4767-9598-91DB1C65F9B6}" type="presParOf" srcId="{4237DED3-CC46-4C33-A5D6-91920D384890}" destId="{F259B7FC-AE24-4E72-84D1-883DD5E8492B}" srcOrd="1" destOrd="0" presId="urn:microsoft.com/office/officeart/2005/8/layout/hierarchy5"/>
    <dgm:cxn modelId="{7619771F-3BE8-418B-B654-0CA727FBC4BA}" type="presParOf" srcId="{F259B7FC-AE24-4E72-84D1-883DD5E8492B}" destId="{54F06B83-4E88-4D51-B0AF-D28D6E36B4A2}" srcOrd="0" destOrd="0" presId="urn:microsoft.com/office/officeart/2005/8/layout/hierarchy5"/>
    <dgm:cxn modelId="{2E6901D1-D02B-4445-AB35-4D2EA21E2AA5}" type="presParOf" srcId="{F259B7FC-AE24-4E72-84D1-883DD5E8492B}" destId="{852A9E6F-FE46-4695-A71F-545A2A41733D}" srcOrd="1" destOrd="0" presId="urn:microsoft.com/office/officeart/2005/8/layout/hierarchy5"/>
    <dgm:cxn modelId="{6B7EA031-3F3F-4EA5-9485-29FF8C9663E4}" type="presParOf" srcId="{852A9E6F-FE46-4695-A71F-545A2A41733D}" destId="{0583707C-DB8B-4627-A855-AF52EC607215}" srcOrd="0" destOrd="0" presId="urn:microsoft.com/office/officeart/2005/8/layout/hierarchy5"/>
    <dgm:cxn modelId="{AA8D471F-426A-487E-82D1-3A1D535628F6}" type="presParOf" srcId="{0583707C-DB8B-4627-A855-AF52EC607215}" destId="{F068C4B8-222A-4C90-B678-5C9450D4282D}" srcOrd="0" destOrd="0" presId="urn:microsoft.com/office/officeart/2005/8/layout/hierarchy5"/>
    <dgm:cxn modelId="{79F1F946-8CA6-442E-9B5C-E88939835829}" type="presParOf" srcId="{852A9E6F-FE46-4695-A71F-545A2A41733D}" destId="{7D291920-EAF5-4898-9ED5-E18613E1D504}" srcOrd="1" destOrd="0" presId="urn:microsoft.com/office/officeart/2005/8/layout/hierarchy5"/>
    <dgm:cxn modelId="{5A45EDF2-0339-4574-B178-349FCD551DF7}" type="presParOf" srcId="{7D291920-EAF5-4898-9ED5-E18613E1D504}" destId="{E69775D0-06E0-4548-9434-AD3B62C9D7EF}" srcOrd="0" destOrd="0" presId="urn:microsoft.com/office/officeart/2005/8/layout/hierarchy5"/>
    <dgm:cxn modelId="{B89809E7-5722-4480-AFBA-D32D76F2D38B}" type="presParOf" srcId="{7D291920-EAF5-4898-9ED5-E18613E1D504}" destId="{4F8C8D0B-BF59-4398-A99D-ED2A192B732C}" srcOrd="1" destOrd="0" presId="urn:microsoft.com/office/officeart/2005/8/layout/hierarchy5"/>
    <dgm:cxn modelId="{E06F0CD0-EB57-433D-BE2D-0BC9196542A1}" type="presParOf" srcId="{9D2DCFA0-42A1-4DC0-AE8C-07E99DC250FB}" destId="{6B5933C0-2EF9-47D0-BD1B-08BB3A22CF8D}" srcOrd="2" destOrd="0" presId="urn:microsoft.com/office/officeart/2005/8/layout/hierarchy5"/>
    <dgm:cxn modelId="{00776136-3369-4823-8EF2-43C4BE23E068}" type="presParOf" srcId="{6B5933C0-2EF9-47D0-BD1B-08BB3A22CF8D}" destId="{2AE1A888-3E5B-4CC8-89D5-16E24A2C81D6}" srcOrd="0" destOrd="0" presId="urn:microsoft.com/office/officeart/2005/8/layout/hierarchy5"/>
    <dgm:cxn modelId="{1A24BA9F-356E-4669-B017-85872AEB85B6}" type="presParOf" srcId="{9D2DCFA0-42A1-4DC0-AE8C-07E99DC250FB}" destId="{ED28C227-19F8-425B-BFC7-4CA743D946C9}" srcOrd="3" destOrd="0" presId="urn:microsoft.com/office/officeart/2005/8/layout/hierarchy5"/>
    <dgm:cxn modelId="{6A7E242F-54C6-4207-93B9-BCEA1356E319}" type="presParOf" srcId="{ED28C227-19F8-425B-BFC7-4CA743D946C9}" destId="{426DDCFB-793E-4A06-AA35-5907CB64A01D}" srcOrd="0" destOrd="0" presId="urn:microsoft.com/office/officeart/2005/8/layout/hierarchy5"/>
    <dgm:cxn modelId="{C255491C-1EC4-4F28-B4E5-86DFBF32E162}" type="presParOf" srcId="{ED28C227-19F8-425B-BFC7-4CA743D946C9}" destId="{27021248-EE01-49E2-B9C6-2551D6ADEC40}" srcOrd="1" destOrd="0" presId="urn:microsoft.com/office/officeart/2005/8/layout/hierarchy5"/>
    <dgm:cxn modelId="{D6F2099A-CC44-4DE4-97CC-04D0DE4378AF}" type="presParOf" srcId="{27021248-EE01-49E2-B9C6-2551D6ADEC40}" destId="{DCF3D553-0991-40B9-AEE0-D0B8E83543D9}" srcOrd="0" destOrd="0" presId="urn:microsoft.com/office/officeart/2005/8/layout/hierarchy5"/>
    <dgm:cxn modelId="{CE631FD1-C2D7-45DC-B0AE-DF42CBAB4E9B}" type="presParOf" srcId="{DCF3D553-0991-40B9-AEE0-D0B8E83543D9}" destId="{536A9BF0-84EB-4204-91BD-1636A4940C0C}" srcOrd="0" destOrd="0" presId="urn:microsoft.com/office/officeart/2005/8/layout/hierarchy5"/>
    <dgm:cxn modelId="{3B9F5085-1872-45F3-89F7-4252DED00F12}" type="presParOf" srcId="{27021248-EE01-49E2-B9C6-2551D6ADEC40}" destId="{15B98E60-C6FB-46DD-9DF8-31DA684B1FB9}" srcOrd="1" destOrd="0" presId="urn:microsoft.com/office/officeart/2005/8/layout/hierarchy5"/>
    <dgm:cxn modelId="{488FED7F-0E26-4556-80A8-74B771AE83ED}" type="presParOf" srcId="{15B98E60-C6FB-46DD-9DF8-31DA684B1FB9}" destId="{B3DE0455-9FF2-478C-B035-A58A78916FCA}" srcOrd="0" destOrd="0" presId="urn:microsoft.com/office/officeart/2005/8/layout/hierarchy5"/>
    <dgm:cxn modelId="{C4BA5EEC-A743-4D37-8614-4377D266569C}" type="presParOf" srcId="{15B98E60-C6FB-46DD-9DF8-31DA684B1FB9}" destId="{D1D97302-8C1B-46BE-AEE9-A901FE69C160}" srcOrd="1" destOrd="0" presId="urn:microsoft.com/office/officeart/2005/8/layout/hierarchy5"/>
    <dgm:cxn modelId="{28EC4C04-1193-4A62-813D-C94C97BEA187}" type="presParOf" srcId="{D1D97302-8C1B-46BE-AEE9-A901FE69C160}" destId="{808B240E-0528-47EC-B5CF-4CBDC4BD9389}" srcOrd="0" destOrd="0" presId="urn:microsoft.com/office/officeart/2005/8/layout/hierarchy5"/>
    <dgm:cxn modelId="{7BD00969-7C91-408A-AABA-6DE1D1965ED3}" type="presParOf" srcId="{808B240E-0528-47EC-B5CF-4CBDC4BD9389}" destId="{41C3488A-2140-4244-B2FA-533E86BAEC52}" srcOrd="0" destOrd="0" presId="urn:microsoft.com/office/officeart/2005/8/layout/hierarchy5"/>
    <dgm:cxn modelId="{52C1DA0F-8237-4737-B548-C5229D7F221A}" type="presParOf" srcId="{D1D97302-8C1B-46BE-AEE9-A901FE69C160}" destId="{7FCD6394-C97F-4690-B244-733866131A94}" srcOrd="1" destOrd="0" presId="urn:microsoft.com/office/officeart/2005/8/layout/hierarchy5"/>
    <dgm:cxn modelId="{A16344A9-1947-4CFC-B7EF-51D66B4CA609}" type="presParOf" srcId="{7FCD6394-C97F-4690-B244-733866131A94}" destId="{63A83D74-FBAD-48C1-AC69-BBD30E3370DA}" srcOrd="0" destOrd="0" presId="urn:microsoft.com/office/officeart/2005/8/layout/hierarchy5"/>
    <dgm:cxn modelId="{49F5907C-4333-4C2E-9DDA-A88A3702C392}" type="presParOf" srcId="{7FCD6394-C97F-4690-B244-733866131A94}" destId="{70677C5B-C519-43B7-9DDA-AA9FD0EB96CA}" srcOrd="1" destOrd="0" presId="urn:microsoft.com/office/officeart/2005/8/layout/hierarchy5"/>
    <dgm:cxn modelId="{19BEE886-681E-42DF-A0D9-3179B21A08BA}" type="presParOf" srcId="{70677C5B-C519-43B7-9DDA-AA9FD0EB96CA}" destId="{060875B1-B4D6-4549-8A92-6E2071E70CD0}" srcOrd="0" destOrd="0" presId="urn:microsoft.com/office/officeart/2005/8/layout/hierarchy5"/>
    <dgm:cxn modelId="{60CABF77-E32A-4A84-9B92-BCBA2EAA8E40}" type="presParOf" srcId="{060875B1-B4D6-4549-8A92-6E2071E70CD0}" destId="{1A219010-10CD-4F94-813F-81755AD9736C}" srcOrd="0" destOrd="0" presId="urn:microsoft.com/office/officeart/2005/8/layout/hierarchy5"/>
    <dgm:cxn modelId="{04038D95-C620-4E42-A964-830A2B68AAF3}" type="presParOf" srcId="{70677C5B-C519-43B7-9DDA-AA9FD0EB96CA}" destId="{01C964FF-05A1-4DDE-BBC5-6A7612579D03}" srcOrd="1" destOrd="0" presId="urn:microsoft.com/office/officeart/2005/8/layout/hierarchy5"/>
    <dgm:cxn modelId="{3462626C-AE98-4168-A7B0-2418DF3D8409}" type="presParOf" srcId="{01C964FF-05A1-4DDE-BBC5-6A7612579D03}" destId="{2AC4C447-313D-4E46-B6FB-B328921B6473}" srcOrd="0" destOrd="0" presId="urn:microsoft.com/office/officeart/2005/8/layout/hierarchy5"/>
    <dgm:cxn modelId="{06F0E083-AC49-48CB-85B1-835F1BC747D4}" type="presParOf" srcId="{01C964FF-05A1-4DDE-BBC5-6A7612579D03}" destId="{3E46C63B-3E45-47A7-A99D-26D1C583A333}" srcOrd="1" destOrd="0" presId="urn:microsoft.com/office/officeart/2005/8/layout/hierarchy5"/>
    <dgm:cxn modelId="{0DED6B7E-33A5-4CF1-9DBD-BE4C656546D6}" type="presParOf" srcId="{6C537DCB-3917-4BCB-97E0-B211D98A815B}" destId="{633B110E-42E4-474F-9EAB-7A8C2F64D1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CD0E4-B045-4376-9D39-3335FDA9D4E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517D2A-0BEA-489E-A7E0-FCE4B071B1A9}">
      <dgm:prSet phldrT="[Tekst]" custT="1"/>
      <dgm:spPr/>
      <dgm:t>
        <a:bodyPr/>
        <a:lstStyle/>
        <a:p>
          <a:r>
            <a:rPr lang="pl-PL" sz="1200" b="1" smtClean="0"/>
            <a:t>REZULTATY (WYNIKI)</a:t>
          </a:r>
          <a:endParaRPr lang="pl-PL" sz="1200" b="1" dirty="0"/>
        </a:p>
      </dgm:t>
    </dgm:pt>
    <dgm:pt modelId="{B486F158-9DF1-412E-9420-83211884B863}" type="parTrans" cxnId="{0A532C38-677C-4B45-AD4C-0BA0B8CD72EA}">
      <dgm:prSet/>
      <dgm:spPr/>
      <dgm:t>
        <a:bodyPr/>
        <a:lstStyle/>
        <a:p>
          <a:endParaRPr lang="pl-PL"/>
        </a:p>
      </dgm:t>
    </dgm:pt>
    <dgm:pt modelId="{06E482D7-7FE3-475A-94B2-9C01DC288A80}" type="sibTrans" cxnId="{0A532C38-677C-4B45-AD4C-0BA0B8CD72EA}">
      <dgm:prSet/>
      <dgm:spPr/>
      <dgm:t>
        <a:bodyPr/>
        <a:lstStyle/>
        <a:p>
          <a:endParaRPr lang="pl-PL"/>
        </a:p>
      </dgm:t>
    </dgm:pt>
    <dgm:pt modelId="{2FCB2809-6CFB-4092-8082-DE972BC9ED8F}">
      <dgm:prSet phldrT="[Tekst]" custT="1"/>
      <dgm:spPr/>
      <dgm:t>
        <a:bodyPr/>
        <a:lstStyle/>
        <a:p>
          <a:r>
            <a:rPr lang="pl-PL" sz="1200" b="1" dirty="0" smtClean="0"/>
            <a:t>INDYWIDUALNE</a:t>
          </a:r>
          <a:endParaRPr lang="pl-PL" sz="1200" b="1" dirty="0"/>
        </a:p>
      </dgm:t>
    </dgm:pt>
    <dgm:pt modelId="{CCAFC675-ADBC-416A-8A42-C7A39C5531EA}" type="parTrans" cxnId="{8607773B-5113-467F-A70B-EF1B6ED80CDE}">
      <dgm:prSet/>
      <dgm:spPr/>
      <dgm:t>
        <a:bodyPr/>
        <a:lstStyle/>
        <a:p>
          <a:endParaRPr lang="pl-PL"/>
        </a:p>
      </dgm:t>
    </dgm:pt>
    <dgm:pt modelId="{E4DCD098-51B7-4785-81BC-346D0849497B}" type="sibTrans" cxnId="{8607773B-5113-467F-A70B-EF1B6ED80CDE}">
      <dgm:prSet/>
      <dgm:spPr/>
      <dgm:t>
        <a:bodyPr/>
        <a:lstStyle/>
        <a:p>
          <a:endParaRPr lang="pl-PL"/>
        </a:p>
      </dgm:t>
    </dgm:pt>
    <dgm:pt modelId="{02B0C38B-9F9C-4DF3-9BAF-1AE904CE0122}">
      <dgm:prSet phldrT="[Tekst]"/>
      <dgm:spPr/>
      <dgm:t>
        <a:bodyPr/>
        <a:lstStyle/>
        <a:p>
          <a:r>
            <a:rPr lang="pl-PL"/>
            <a:t>zwiększone kompetencje</a:t>
          </a:r>
        </a:p>
      </dgm:t>
    </dgm:pt>
    <dgm:pt modelId="{ED298B36-63AA-4B94-9FB9-2FE06EA36E94}" type="parTrans" cxnId="{F30D7557-FA0D-4B26-9FE5-B45CC126FF49}">
      <dgm:prSet/>
      <dgm:spPr/>
      <dgm:t>
        <a:bodyPr/>
        <a:lstStyle/>
        <a:p>
          <a:endParaRPr lang="pl-PL"/>
        </a:p>
      </dgm:t>
    </dgm:pt>
    <dgm:pt modelId="{196D6623-4F13-4A88-A838-09D9B0C2DEFD}" type="sibTrans" cxnId="{F30D7557-FA0D-4B26-9FE5-B45CC126FF49}">
      <dgm:prSet/>
      <dgm:spPr/>
      <dgm:t>
        <a:bodyPr/>
        <a:lstStyle/>
        <a:p>
          <a:endParaRPr lang="pl-PL"/>
        </a:p>
      </dgm:t>
    </dgm:pt>
    <dgm:pt modelId="{27987A34-FA7A-4E28-8D9B-0EC827BBB4D5}">
      <dgm:prSet phldrT="[Tekst]" custT="1"/>
      <dgm:spPr/>
      <dgm:t>
        <a:bodyPr/>
        <a:lstStyle/>
        <a:p>
          <a:r>
            <a:rPr lang="pl-PL" sz="1200" b="1" dirty="0" smtClean="0"/>
            <a:t>INSTYTUCJONALNE</a:t>
          </a:r>
          <a:endParaRPr lang="pl-PL" sz="1200" b="1" dirty="0"/>
        </a:p>
      </dgm:t>
    </dgm:pt>
    <dgm:pt modelId="{79EAE079-41AF-4715-AA5B-1A701DC50629}" type="parTrans" cxnId="{2D3C42E1-FAD6-4F52-9797-FA81F6261424}">
      <dgm:prSet/>
      <dgm:spPr/>
      <dgm:t>
        <a:bodyPr/>
        <a:lstStyle/>
        <a:p>
          <a:endParaRPr lang="pl-PL"/>
        </a:p>
      </dgm:t>
    </dgm:pt>
    <dgm:pt modelId="{8826A5D2-4433-40FD-894C-5ABA2C6D1218}" type="sibTrans" cxnId="{2D3C42E1-FAD6-4F52-9797-FA81F6261424}">
      <dgm:prSet/>
      <dgm:spPr/>
      <dgm:t>
        <a:bodyPr/>
        <a:lstStyle/>
        <a:p>
          <a:endParaRPr lang="pl-PL"/>
        </a:p>
      </dgm:t>
    </dgm:pt>
    <dgm:pt modelId="{4951F5FA-BCB9-4BEC-9C84-EC36EE5293F3}">
      <dgm:prSet phldrT="[Tekst]"/>
      <dgm:spPr/>
      <dgm:t>
        <a:bodyPr/>
        <a:lstStyle/>
        <a:p>
          <a:r>
            <a:rPr lang="pl-PL"/>
            <a:t>zwiększone kompetencje kadry</a:t>
          </a:r>
        </a:p>
      </dgm:t>
    </dgm:pt>
    <dgm:pt modelId="{8BA0B30E-396E-4CCE-A041-C63B9FBBE77F}" type="parTrans" cxnId="{CCBACEDD-5143-4CE1-AE5A-8C3E2706BF9C}">
      <dgm:prSet/>
      <dgm:spPr/>
      <dgm:t>
        <a:bodyPr/>
        <a:lstStyle/>
        <a:p>
          <a:endParaRPr lang="pl-PL"/>
        </a:p>
      </dgm:t>
    </dgm:pt>
    <dgm:pt modelId="{0ECB3EC2-E367-42C2-8DE3-10C0CF777800}" type="sibTrans" cxnId="{CCBACEDD-5143-4CE1-AE5A-8C3E2706BF9C}">
      <dgm:prSet/>
      <dgm:spPr/>
      <dgm:t>
        <a:bodyPr/>
        <a:lstStyle/>
        <a:p>
          <a:endParaRPr lang="pl-PL"/>
        </a:p>
      </dgm:t>
    </dgm:pt>
    <dgm:pt modelId="{7A9F2906-2F2C-4D78-860F-85B3BA02FE2B}">
      <dgm:prSet/>
      <dgm:spPr/>
      <dgm:t>
        <a:bodyPr/>
        <a:lstStyle/>
        <a:p>
          <a:r>
            <a:rPr lang="pl-PL"/>
            <a:t>networking</a:t>
          </a:r>
        </a:p>
      </dgm:t>
    </dgm:pt>
    <dgm:pt modelId="{28545F48-01B1-4F82-8E39-7C7FDCAEC66D}" type="parTrans" cxnId="{8C637EA5-F65B-4798-8A67-85F08D45B530}">
      <dgm:prSet/>
      <dgm:spPr/>
      <dgm:t>
        <a:bodyPr/>
        <a:lstStyle/>
        <a:p>
          <a:endParaRPr lang="pl-PL"/>
        </a:p>
      </dgm:t>
    </dgm:pt>
    <dgm:pt modelId="{E0FE5F13-78C6-4970-8898-D7723A795004}" type="sibTrans" cxnId="{8C637EA5-F65B-4798-8A67-85F08D45B530}">
      <dgm:prSet/>
      <dgm:spPr/>
      <dgm:t>
        <a:bodyPr/>
        <a:lstStyle/>
        <a:p>
          <a:endParaRPr lang="pl-PL"/>
        </a:p>
      </dgm:t>
    </dgm:pt>
    <dgm:pt modelId="{7C849E17-8C7C-40E4-BED5-8F9DED67D9EB}">
      <dgm:prSet/>
      <dgm:spPr/>
      <dgm:t>
        <a:bodyPr/>
        <a:lstStyle/>
        <a:p>
          <a:r>
            <a:rPr lang="pl-PL" dirty="0"/>
            <a:t>zwiększona </a:t>
          </a:r>
          <a:r>
            <a:rPr lang="pl-PL" dirty="0" smtClean="0"/>
            <a:t>świadomość </a:t>
          </a:r>
          <a:r>
            <a:rPr lang="pl-PL" dirty="0"/>
            <a:t>kulturowa</a:t>
          </a:r>
        </a:p>
      </dgm:t>
    </dgm:pt>
    <dgm:pt modelId="{9E5416FB-4EF9-42A9-B1C6-0BCE0BE0DE72}" type="parTrans" cxnId="{F9536088-5FCD-47F4-BEF2-E4E7AF86319E}">
      <dgm:prSet/>
      <dgm:spPr/>
      <dgm:t>
        <a:bodyPr/>
        <a:lstStyle/>
        <a:p>
          <a:endParaRPr lang="pl-PL"/>
        </a:p>
      </dgm:t>
    </dgm:pt>
    <dgm:pt modelId="{325AB1E5-BFE7-47D6-81F6-FCC29B29AEB4}" type="sibTrans" cxnId="{F9536088-5FCD-47F4-BEF2-E4E7AF86319E}">
      <dgm:prSet/>
      <dgm:spPr/>
      <dgm:t>
        <a:bodyPr/>
        <a:lstStyle/>
        <a:p>
          <a:endParaRPr lang="pl-PL"/>
        </a:p>
      </dgm:t>
    </dgm:pt>
    <dgm:pt modelId="{9F0B1AC6-1158-4A93-BF0B-98CB1327640D}">
      <dgm:prSet/>
      <dgm:spPr/>
      <dgm:t>
        <a:bodyPr/>
        <a:lstStyle/>
        <a:p>
          <a:r>
            <a:rPr lang="pl-PL" dirty="0"/>
            <a:t>nawiązanie partnerstwa z inną instytucją/organizacją</a:t>
          </a:r>
        </a:p>
      </dgm:t>
    </dgm:pt>
    <dgm:pt modelId="{6E40F191-2CF5-4550-A335-5D1982C58AB4}" type="parTrans" cxnId="{97DF8D21-3685-4E35-B132-86C49E72995A}">
      <dgm:prSet/>
      <dgm:spPr/>
      <dgm:t>
        <a:bodyPr/>
        <a:lstStyle/>
        <a:p>
          <a:endParaRPr lang="pl-PL"/>
        </a:p>
      </dgm:t>
    </dgm:pt>
    <dgm:pt modelId="{20CF4399-9BCC-4CF7-9BDA-973EF4B2BCA2}" type="sibTrans" cxnId="{97DF8D21-3685-4E35-B132-86C49E72995A}">
      <dgm:prSet/>
      <dgm:spPr/>
      <dgm:t>
        <a:bodyPr/>
        <a:lstStyle/>
        <a:p>
          <a:endParaRPr lang="pl-PL"/>
        </a:p>
      </dgm:t>
    </dgm:pt>
    <dgm:pt modelId="{E68EAC6B-B4C7-4B1F-83EE-61E53DC47EF2}">
      <dgm:prSet/>
      <dgm:spPr/>
      <dgm:t>
        <a:bodyPr/>
        <a:lstStyle/>
        <a:p>
          <a:r>
            <a:rPr lang="pl-PL"/>
            <a:t>doświadczenie </a:t>
          </a:r>
          <a:br>
            <a:rPr lang="pl-PL"/>
          </a:br>
          <a:r>
            <a:rPr lang="pl-PL"/>
            <a:t>w realizacji projektów</a:t>
          </a:r>
        </a:p>
      </dgm:t>
    </dgm:pt>
    <dgm:pt modelId="{5D88C9B6-9606-4F24-9B41-5D6598B17869}" type="parTrans" cxnId="{3175C74D-F694-4BF7-88CC-4057B91E0288}">
      <dgm:prSet/>
      <dgm:spPr/>
      <dgm:t>
        <a:bodyPr/>
        <a:lstStyle/>
        <a:p>
          <a:endParaRPr lang="pl-PL"/>
        </a:p>
      </dgm:t>
    </dgm:pt>
    <dgm:pt modelId="{82D66696-93B7-4AF6-9F87-30CF9707D388}" type="sibTrans" cxnId="{3175C74D-F694-4BF7-88CC-4057B91E0288}">
      <dgm:prSet/>
      <dgm:spPr/>
      <dgm:t>
        <a:bodyPr/>
        <a:lstStyle/>
        <a:p>
          <a:endParaRPr lang="pl-PL"/>
        </a:p>
      </dgm:t>
    </dgm:pt>
    <dgm:pt modelId="{1C475C83-DF58-4331-964F-262A532517E8}" type="pres">
      <dgm:prSet presAssocID="{303CD0E4-B045-4376-9D39-3335FDA9D4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005DFB-8E2A-4C60-B530-5D26C0556839}" type="pres">
      <dgm:prSet presAssocID="{37517D2A-0BEA-489E-A7E0-FCE4B071B1A9}" presName="root1" presStyleCnt="0"/>
      <dgm:spPr/>
      <dgm:t>
        <a:bodyPr/>
        <a:lstStyle/>
        <a:p>
          <a:endParaRPr lang="pl-PL"/>
        </a:p>
      </dgm:t>
    </dgm:pt>
    <dgm:pt modelId="{6C81FF6B-5749-473E-B578-87062D9807AD}" type="pres">
      <dgm:prSet presAssocID="{37517D2A-0BEA-489E-A7E0-FCE4B071B1A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8199EE0-87EF-44BA-99C6-9DF2CA5B498E}" type="pres">
      <dgm:prSet presAssocID="{37517D2A-0BEA-489E-A7E0-FCE4B071B1A9}" presName="level2hierChild" presStyleCnt="0"/>
      <dgm:spPr/>
      <dgm:t>
        <a:bodyPr/>
        <a:lstStyle/>
        <a:p>
          <a:endParaRPr lang="pl-PL"/>
        </a:p>
      </dgm:t>
    </dgm:pt>
    <dgm:pt modelId="{05FF898F-6327-4A99-A633-FFC370D5917D}" type="pres">
      <dgm:prSet presAssocID="{CCAFC675-ADBC-416A-8A42-C7A39C5531EA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FBB87C72-7417-4DF9-A999-612490112D3E}" type="pres">
      <dgm:prSet presAssocID="{CCAFC675-ADBC-416A-8A42-C7A39C5531EA}" presName="connTx" presStyleLbl="parChTrans1D2" presStyleIdx="0" presStyleCnt="2"/>
      <dgm:spPr/>
      <dgm:t>
        <a:bodyPr/>
        <a:lstStyle/>
        <a:p>
          <a:endParaRPr lang="pl-PL"/>
        </a:p>
      </dgm:t>
    </dgm:pt>
    <dgm:pt modelId="{3D306232-B9F2-4455-9064-5DD7EDD01095}" type="pres">
      <dgm:prSet presAssocID="{2FCB2809-6CFB-4092-8082-DE972BC9ED8F}" presName="root2" presStyleCnt="0"/>
      <dgm:spPr/>
      <dgm:t>
        <a:bodyPr/>
        <a:lstStyle/>
        <a:p>
          <a:endParaRPr lang="pl-PL"/>
        </a:p>
      </dgm:t>
    </dgm:pt>
    <dgm:pt modelId="{BA341FA7-3686-4EFC-B092-A55FC251E6BC}" type="pres">
      <dgm:prSet presAssocID="{2FCB2809-6CFB-4092-8082-DE972BC9ED8F}" presName="LevelTwoTextNode" presStyleLbl="node2" presStyleIdx="0" presStyleCnt="2" custScaleX="14128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47976E3-E4D7-4108-9E85-E7D905A976D7}" type="pres">
      <dgm:prSet presAssocID="{2FCB2809-6CFB-4092-8082-DE972BC9ED8F}" presName="level3hierChild" presStyleCnt="0"/>
      <dgm:spPr/>
      <dgm:t>
        <a:bodyPr/>
        <a:lstStyle/>
        <a:p>
          <a:endParaRPr lang="pl-PL"/>
        </a:p>
      </dgm:t>
    </dgm:pt>
    <dgm:pt modelId="{DFB1FAF9-5217-4F04-B32C-FA3410264B36}" type="pres">
      <dgm:prSet presAssocID="{ED298B36-63AA-4B94-9FB9-2FE06EA36E94}" presName="conn2-1" presStyleLbl="parChTrans1D3" presStyleIdx="0" presStyleCnt="2"/>
      <dgm:spPr/>
      <dgm:t>
        <a:bodyPr/>
        <a:lstStyle/>
        <a:p>
          <a:endParaRPr lang="pl-PL"/>
        </a:p>
      </dgm:t>
    </dgm:pt>
    <dgm:pt modelId="{BFA94FCE-C56E-4D3F-A851-8DDE3C9BD4C1}" type="pres">
      <dgm:prSet presAssocID="{ED298B36-63AA-4B94-9FB9-2FE06EA36E94}" presName="connTx" presStyleLbl="parChTrans1D3" presStyleIdx="0" presStyleCnt="2"/>
      <dgm:spPr/>
      <dgm:t>
        <a:bodyPr/>
        <a:lstStyle/>
        <a:p>
          <a:endParaRPr lang="pl-PL"/>
        </a:p>
      </dgm:t>
    </dgm:pt>
    <dgm:pt modelId="{4B0346D7-DC99-4831-9295-68999AFEDE56}" type="pres">
      <dgm:prSet presAssocID="{02B0C38B-9F9C-4DF3-9BAF-1AE904CE0122}" presName="root2" presStyleCnt="0"/>
      <dgm:spPr/>
      <dgm:t>
        <a:bodyPr/>
        <a:lstStyle/>
        <a:p>
          <a:endParaRPr lang="pl-PL"/>
        </a:p>
      </dgm:t>
    </dgm:pt>
    <dgm:pt modelId="{78BEF440-8B53-4F4A-9998-8332C8E85FCF}" type="pres">
      <dgm:prSet presAssocID="{02B0C38B-9F9C-4DF3-9BAF-1AE904CE0122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2D91E27-F8EC-4DD9-A118-A7523F9D8AFF}" type="pres">
      <dgm:prSet presAssocID="{02B0C38B-9F9C-4DF3-9BAF-1AE904CE0122}" presName="level3hierChild" presStyleCnt="0"/>
      <dgm:spPr/>
      <dgm:t>
        <a:bodyPr/>
        <a:lstStyle/>
        <a:p>
          <a:endParaRPr lang="pl-PL"/>
        </a:p>
      </dgm:t>
    </dgm:pt>
    <dgm:pt modelId="{B5647B37-CFC9-4784-BF95-65ACEA6A21D9}" type="pres">
      <dgm:prSet presAssocID="{28545F48-01B1-4F82-8E39-7C7FDCAEC66D}" presName="conn2-1" presStyleLbl="parChTrans1D4" presStyleIdx="0" presStyleCnt="4"/>
      <dgm:spPr/>
      <dgm:t>
        <a:bodyPr/>
        <a:lstStyle/>
        <a:p>
          <a:endParaRPr lang="pl-PL"/>
        </a:p>
      </dgm:t>
    </dgm:pt>
    <dgm:pt modelId="{B76C2F01-4FD6-4B36-AAA8-6691DF52199E}" type="pres">
      <dgm:prSet presAssocID="{28545F48-01B1-4F82-8E39-7C7FDCAEC66D}" presName="connTx" presStyleLbl="parChTrans1D4" presStyleIdx="0" presStyleCnt="4"/>
      <dgm:spPr/>
      <dgm:t>
        <a:bodyPr/>
        <a:lstStyle/>
        <a:p>
          <a:endParaRPr lang="pl-PL"/>
        </a:p>
      </dgm:t>
    </dgm:pt>
    <dgm:pt modelId="{C396FB77-345F-4217-B7AF-0B156CD4F6A8}" type="pres">
      <dgm:prSet presAssocID="{7A9F2906-2F2C-4D78-860F-85B3BA02FE2B}" presName="root2" presStyleCnt="0"/>
      <dgm:spPr/>
      <dgm:t>
        <a:bodyPr/>
        <a:lstStyle/>
        <a:p>
          <a:endParaRPr lang="pl-PL"/>
        </a:p>
      </dgm:t>
    </dgm:pt>
    <dgm:pt modelId="{B88F01BD-0794-4A87-8DD9-E60EECE47BD7}" type="pres">
      <dgm:prSet presAssocID="{7A9F2906-2F2C-4D78-860F-85B3BA02FE2B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076AADB-914D-4F14-AEF9-BB3B17B4AEB5}" type="pres">
      <dgm:prSet presAssocID="{7A9F2906-2F2C-4D78-860F-85B3BA02FE2B}" presName="level3hierChild" presStyleCnt="0"/>
      <dgm:spPr/>
      <dgm:t>
        <a:bodyPr/>
        <a:lstStyle/>
        <a:p>
          <a:endParaRPr lang="pl-PL"/>
        </a:p>
      </dgm:t>
    </dgm:pt>
    <dgm:pt modelId="{54AB55B3-9ED7-4D78-82FC-53124827B578}" type="pres">
      <dgm:prSet presAssocID="{9E5416FB-4EF9-42A9-B1C6-0BCE0BE0DE72}" presName="conn2-1" presStyleLbl="parChTrans1D4" presStyleIdx="1" presStyleCnt="4"/>
      <dgm:spPr/>
      <dgm:t>
        <a:bodyPr/>
        <a:lstStyle/>
        <a:p>
          <a:endParaRPr lang="pl-PL"/>
        </a:p>
      </dgm:t>
    </dgm:pt>
    <dgm:pt modelId="{BD6D1148-51F5-402C-BB81-3CA2582EF77B}" type="pres">
      <dgm:prSet presAssocID="{9E5416FB-4EF9-42A9-B1C6-0BCE0BE0DE72}" presName="connTx" presStyleLbl="parChTrans1D4" presStyleIdx="1" presStyleCnt="4"/>
      <dgm:spPr/>
      <dgm:t>
        <a:bodyPr/>
        <a:lstStyle/>
        <a:p>
          <a:endParaRPr lang="pl-PL"/>
        </a:p>
      </dgm:t>
    </dgm:pt>
    <dgm:pt modelId="{072FE55D-B7C3-4AFC-84B5-5D376978244A}" type="pres">
      <dgm:prSet presAssocID="{7C849E17-8C7C-40E4-BED5-8F9DED67D9EB}" presName="root2" presStyleCnt="0"/>
      <dgm:spPr/>
      <dgm:t>
        <a:bodyPr/>
        <a:lstStyle/>
        <a:p>
          <a:endParaRPr lang="pl-PL"/>
        </a:p>
      </dgm:t>
    </dgm:pt>
    <dgm:pt modelId="{4CF79950-3B04-426C-AA66-D3086B6B9F5C}" type="pres">
      <dgm:prSet presAssocID="{7C849E17-8C7C-40E4-BED5-8F9DED67D9EB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B458067-1979-4BBF-B90C-CEECEA5DD120}" type="pres">
      <dgm:prSet presAssocID="{7C849E17-8C7C-40E4-BED5-8F9DED67D9EB}" presName="level3hierChild" presStyleCnt="0"/>
      <dgm:spPr/>
      <dgm:t>
        <a:bodyPr/>
        <a:lstStyle/>
        <a:p>
          <a:endParaRPr lang="pl-PL"/>
        </a:p>
      </dgm:t>
    </dgm:pt>
    <dgm:pt modelId="{22C4D4D5-8F75-4DC4-A2DE-76FA108A92D2}" type="pres">
      <dgm:prSet presAssocID="{79EAE079-41AF-4715-AA5B-1A701DC50629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EE022B4C-28BE-4A77-84EC-56CE42296516}" type="pres">
      <dgm:prSet presAssocID="{79EAE079-41AF-4715-AA5B-1A701DC50629}" presName="connTx" presStyleLbl="parChTrans1D2" presStyleIdx="1" presStyleCnt="2"/>
      <dgm:spPr/>
      <dgm:t>
        <a:bodyPr/>
        <a:lstStyle/>
        <a:p>
          <a:endParaRPr lang="pl-PL"/>
        </a:p>
      </dgm:t>
    </dgm:pt>
    <dgm:pt modelId="{B8BA0BA8-C88C-449F-93F3-5EA5DC491E68}" type="pres">
      <dgm:prSet presAssocID="{27987A34-FA7A-4E28-8D9B-0EC827BBB4D5}" presName="root2" presStyleCnt="0"/>
      <dgm:spPr/>
      <dgm:t>
        <a:bodyPr/>
        <a:lstStyle/>
        <a:p>
          <a:endParaRPr lang="pl-PL"/>
        </a:p>
      </dgm:t>
    </dgm:pt>
    <dgm:pt modelId="{E72D8C7D-7BA8-4DBA-98F2-B87B793B3C47}" type="pres">
      <dgm:prSet presAssocID="{27987A34-FA7A-4E28-8D9B-0EC827BBB4D5}" presName="LevelTwoTextNode" presStyleLbl="node2" presStyleIdx="1" presStyleCnt="2" custScaleX="14033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3A3FC2F-9DF9-44D4-A28D-69DE9AA8F6E6}" type="pres">
      <dgm:prSet presAssocID="{27987A34-FA7A-4E28-8D9B-0EC827BBB4D5}" presName="level3hierChild" presStyleCnt="0"/>
      <dgm:spPr/>
      <dgm:t>
        <a:bodyPr/>
        <a:lstStyle/>
        <a:p>
          <a:endParaRPr lang="pl-PL"/>
        </a:p>
      </dgm:t>
    </dgm:pt>
    <dgm:pt modelId="{993A00CF-184D-4C89-A632-3200D4740A67}" type="pres">
      <dgm:prSet presAssocID="{8BA0B30E-396E-4CCE-A041-C63B9FBBE77F}" presName="conn2-1" presStyleLbl="parChTrans1D3" presStyleIdx="1" presStyleCnt="2"/>
      <dgm:spPr/>
      <dgm:t>
        <a:bodyPr/>
        <a:lstStyle/>
        <a:p>
          <a:endParaRPr lang="pl-PL"/>
        </a:p>
      </dgm:t>
    </dgm:pt>
    <dgm:pt modelId="{5AF0A7E7-148B-4940-8532-EB528B861FC1}" type="pres">
      <dgm:prSet presAssocID="{8BA0B30E-396E-4CCE-A041-C63B9FBBE77F}" presName="connTx" presStyleLbl="parChTrans1D3" presStyleIdx="1" presStyleCnt="2"/>
      <dgm:spPr/>
      <dgm:t>
        <a:bodyPr/>
        <a:lstStyle/>
        <a:p>
          <a:endParaRPr lang="pl-PL"/>
        </a:p>
      </dgm:t>
    </dgm:pt>
    <dgm:pt modelId="{BE1A8DC0-C655-45DA-9D8A-04348CDFEBA9}" type="pres">
      <dgm:prSet presAssocID="{4951F5FA-BCB9-4BEC-9C84-EC36EE5293F3}" presName="root2" presStyleCnt="0"/>
      <dgm:spPr/>
      <dgm:t>
        <a:bodyPr/>
        <a:lstStyle/>
        <a:p>
          <a:endParaRPr lang="pl-PL"/>
        </a:p>
      </dgm:t>
    </dgm:pt>
    <dgm:pt modelId="{355E5528-985A-4565-8AC1-EBA5C7A13FFE}" type="pres">
      <dgm:prSet presAssocID="{4951F5FA-BCB9-4BEC-9C84-EC36EE5293F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CE55278-A0C2-4129-8D65-2E5209EF19A5}" type="pres">
      <dgm:prSet presAssocID="{4951F5FA-BCB9-4BEC-9C84-EC36EE5293F3}" presName="level3hierChild" presStyleCnt="0"/>
      <dgm:spPr/>
      <dgm:t>
        <a:bodyPr/>
        <a:lstStyle/>
        <a:p>
          <a:endParaRPr lang="pl-PL"/>
        </a:p>
      </dgm:t>
    </dgm:pt>
    <dgm:pt modelId="{6C324CC4-D000-4763-A689-DA8F7A6A75D2}" type="pres">
      <dgm:prSet presAssocID="{6E40F191-2CF5-4550-A335-5D1982C58AB4}" presName="conn2-1" presStyleLbl="parChTrans1D4" presStyleIdx="2" presStyleCnt="4"/>
      <dgm:spPr/>
      <dgm:t>
        <a:bodyPr/>
        <a:lstStyle/>
        <a:p>
          <a:endParaRPr lang="pl-PL"/>
        </a:p>
      </dgm:t>
    </dgm:pt>
    <dgm:pt modelId="{2648FAB1-B49B-4B19-B2E7-C717C51A0AB6}" type="pres">
      <dgm:prSet presAssocID="{6E40F191-2CF5-4550-A335-5D1982C58AB4}" presName="connTx" presStyleLbl="parChTrans1D4" presStyleIdx="2" presStyleCnt="4"/>
      <dgm:spPr/>
      <dgm:t>
        <a:bodyPr/>
        <a:lstStyle/>
        <a:p>
          <a:endParaRPr lang="pl-PL"/>
        </a:p>
      </dgm:t>
    </dgm:pt>
    <dgm:pt modelId="{21EC3FDB-5038-4960-B779-C1ABC22F9590}" type="pres">
      <dgm:prSet presAssocID="{9F0B1AC6-1158-4A93-BF0B-98CB1327640D}" presName="root2" presStyleCnt="0"/>
      <dgm:spPr/>
      <dgm:t>
        <a:bodyPr/>
        <a:lstStyle/>
        <a:p>
          <a:endParaRPr lang="pl-PL"/>
        </a:p>
      </dgm:t>
    </dgm:pt>
    <dgm:pt modelId="{96A98045-E04E-42E7-9662-9A8B54897498}" type="pres">
      <dgm:prSet presAssocID="{9F0B1AC6-1158-4A93-BF0B-98CB1327640D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C5CCE0D-9C90-4B67-9DDB-707462BDEBC5}" type="pres">
      <dgm:prSet presAssocID="{9F0B1AC6-1158-4A93-BF0B-98CB1327640D}" presName="level3hierChild" presStyleCnt="0"/>
      <dgm:spPr/>
      <dgm:t>
        <a:bodyPr/>
        <a:lstStyle/>
        <a:p>
          <a:endParaRPr lang="pl-PL"/>
        </a:p>
      </dgm:t>
    </dgm:pt>
    <dgm:pt modelId="{EE6F9BFD-E9FC-448A-B7DE-6853CAFB5170}" type="pres">
      <dgm:prSet presAssocID="{5D88C9B6-9606-4F24-9B41-5D6598B17869}" presName="conn2-1" presStyleLbl="parChTrans1D4" presStyleIdx="3" presStyleCnt="4"/>
      <dgm:spPr/>
      <dgm:t>
        <a:bodyPr/>
        <a:lstStyle/>
        <a:p>
          <a:endParaRPr lang="pl-PL"/>
        </a:p>
      </dgm:t>
    </dgm:pt>
    <dgm:pt modelId="{90A261D3-29B0-44D4-BAEB-B4A1C4CA376E}" type="pres">
      <dgm:prSet presAssocID="{5D88C9B6-9606-4F24-9B41-5D6598B17869}" presName="connTx" presStyleLbl="parChTrans1D4" presStyleIdx="3" presStyleCnt="4"/>
      <dgm:spPr/>
      <dgm:t>
        <a:bodyPr/>
        <a:lstStyle/>
        <a:p>
          <a:endParaRPr lang="pl-PL"/>
        </a:p>
      </dgm:t>
    </dgm:pt>
    <dgm:pt modelId="{01369522-CE81-4F37-ACF0-8EE14D48D053}" type="pres">
      <dgm:prSet presAssocID="{E68EAC6B-B4C7-4B1F-83EE-61E53DC47EF2}" presName="root2" presStyleCnt="0"/>
      <dgm:spPr/>
      <dgm:t>
        <a:bodyPr/>
        <a:lstStyle/>
        <a:p>
          <a:endParaRPr lang="pl-PL"/>
        </a:p>
      </dgm:t>
    </dgm:pt>
    <dgm:pt modelId="{4A29C1CD-839C-4E94-9CF6-B5A59456F9AB}" type="pres">
      <dgm:prSet presAssocID="{E68EAC6B-B4C7-4B1F-83EE-61E53DC47EF2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89EA622-54F5-43AB-A88D-0DFD4ECD22C7}" type="pres">
      <dgm:prSet presAssocID="{E68EAC6B-B4C7-4B1F-83EE-61E53DC47EF2}" presName="level3hierChild" presStyleCnt="0"/>
      <dgm:spPr/>
      <dgm:t>
        <a:bodyPr/>
        <a:lstStyle/>
        <a:p>
          <a:endParaRPr lang="pl-PL"/>
        </a:p>
      </dgm:t>
    </dgm:pt>
  </dgm:ptLst>
  <dgm:cxnLst>
    <dgm:cxn modelId="{F1B451BB-71A6-44AA-8D82-63F65677B382}" type="presOf" srcId="{79EAE079-41AF-4715-AA5B-1A701DC50629}" destId="{EE022B4C-28BE-4A77-84EC-56CE42296516}" srcOrd="1" destOrd="0" presId="urn:microsoft.com/office/officeart/2005/8/layout/hierarchy2"/>
    <dgm:cxn modelId="{5E3991C6-2C38-400F-A9BB-5E54260E00B6}" type="presOf" srcId="{CCAFC675-ADBC-416A-8A42-C7A39C5531EA}" destId="{FBB87C72-7417-4DF9-A999-612490112D3E}" srcOrd="1" destOrd="0" presId="urn:microsoft.com/office/officeart/2005/8/layout/hierarchy2"/>
    <dgm:cxn modelId="{88D0D6E2-1EE2-41E0-B87F-52AFAE9F309E}" type="presOf" srcId="{28545F48-01B1-4F82-8E39-7C7FDCAEC66D}" destId="{B5647B37-CFC9-4784-BF95-65ACEA6A21D9}" srcOrd="0" destOrd="0" presId="urn:microsoft.com/office/officeart/2005/8/layout/hierarchy2"/>
    <dgm:cxn modelId="{97DF8D21-3685-4E35-B132-86C49E72995A}" srcId="{4951F5FA-BCB9-4BEC-9C84-EC36EE5293F3}" destId="{9F0B1AC6-1158-4A93-BF0B-98CB1327640D}" srcOrd="0" destOrd="0" parTransId="{6E40F191-2CF5-4550-A335-5D1982C58AB4}" sibTransId="{20CF4399-9BCC-4CF7-9BDA-973EF4B2BCA2}"/>
    <dgm:cxn modelId="{9605D744-439F-4290-B5B5-CD33854DE639}" type="presOf" srcId="{5D88C9B6-9606-4F24-9B41-5D6598B17869}" destId="{90A261D3-29B0-44D4-BAEB-B4A1C4CA376E}" srcOrd="1" destOrd="0" presId="urn:microsoft.com/office/officeart/2005/8/layout/hierarchy2"/>
    <dgm:cxn modelId="{673ACEBB-2D72-4C0A-AA07-68B0465C0AB0}" type="presOf" srcId="{ED298B36-63AA-4B94-9FB9-2FE06EA36E94}" destId="{BFA94FCE-C56E-4D3F-A851-8DDE3C9BD4C1}" srcOrd="1" destOrd="0" presId="urn:microsoft.com/office/officeart/2005/8/layout/hierarchy2"/>
    <dgm:cxn modelId="{CCBACEDD-5143-4CE1-AE5A-8C3E2706BF9C}" srcId="{27987A34-FA7A-4E28-8D9B-0EC827BBB4D5}" destId="{4951F5FA-BCB9-4BEC-9C84-EC36EE5293F3}" srcOrd="0" destOrd="0" parTransId="{8BA0B30E-396E-4CCE-A041-C63B9FBBE77F}" sibTransId="{0ECB3EC2-E367-42C2-8DE3-10C0CF777800}"/>
    <dgm:cxn modelId="{1FDF4502-C682-47D1-8943-360F4E4292A4}" type="presOf" srcId="{303CD0E4-B045-4376-9D39-3335FDA9D4E9}" destId="{1C475C83-DF58-4331-964F-262A532517E8}" srcOrd="0" destOrd="0" presId="urn:microsoft.com/office/officeart/2005/8/layout/hierarchy2"/>
    <dgm:cxn modelId="{0A532C38-677C-4B45-AD4C-0BA0B8CD72EA}" srcId="{303CD0E4-B045-4376-9D39-3335FDA9D4E9}" destId="{37517D2A-0BEA-489E-A7E0-FCE4B071B1A9}" srcOrd="0" destOrd="0" parTransId="{B486F158-9DF1-412E-9420-83211884B863}" sibTransId="{06E482D7-7FE3-475A-94B2-9C01DC288A80}"/>
    <dgm:cxn modelId="{10B7A77E-E26F-4473-98A6-219C9DC65345}" type="presOf" srcId="{9E5416FB-4EF9-42A9-B1C6-0BCE0BE0DE72}" destId="{54AB55B3-9ED7-4D78-82FC-53124827B578}" srcOrd="0" destOrd="0" presId="urn:microsoft.com/office/officeart/2005/8/layout/hierarchy2"/>
    <dgm:cxn modelId="{17896046-9947-415E-8656-1F2C1D96252F}" type="presOf" srcId="{02B0C38B-9F9C-4DF3-9BAF-1AE904CE0122}" destId="{78BEF440-8B53-4F4A-9998-8332C8E85FCF}" srcOrd="0" destOrd="0" presId="urn:microsoft.com/office/officeart/2005/8/layout/hierarchy2"/>
    <dgm:cxn modelId="{4A3F9709-C1B2-4FCD-BB05-49ADC5121F5C}" type="presOf" srcId="{8BA0B30E-396E-4CCE-A041-C63B9FBBE77F}" destId="{993A00CF-184D-4C89-A632-3200D4740A67}" srcOrd="0" destOrd="0" presId="urn:microsoft.com/office/officeart/2005/8/layout/hierarchy2"/>
    <dgm:cxn modelId="{006A8B92-D660-4A15-A0E7-9AC1C4A7A273}" type="presOf" srcId="{8BA0B30E-396E-4CCE-A041-C63B9FBBE77F}" destId="{5AF0A7E7-148B-4940-8532-EB528B861FC1}" srcOrd="1" destOrd="0" presId="urn:microsoft.com/office/officeart/2005/8/layout/hierarchy2"/>
    <dgm:cxn modelId="{E663F544-6CCB-46A8-88E1-5F9C996584AC}" type="presOf" srcId="{7C849E17-8C7C-40E4-BED5-8F9DED67D9EB}" destId="{4CF79950-3B04-426C-AA66-D3086B6B9F5C}" srcOrd="0" destOrd="0" presId="urn:microsoft.com/office/officeart/2005/8/layout/hierarchy2"/>
    <dgm:cxn modelId="{C883CCAC-CE63-49F3-B844-F323431F9075}" type="presOf" srcId="{37517D2A-0BEA-489E-A7E0-FCE4B071B1A9}" destId="{6C81FF6B-5749-473E-B578-87062D9807AD}" srcOrd="0" destOrd="0" presId="urn:microsoft.com/office/officeart/2005/8/layout/hierarchy2"/>
    <dgm:cxn modelId="{2D3C42E1-FAD6-4F52-9797-FA81F6261424}" srcId="{37517D2A-0BEA-489E-A7E0-FCE4B071B1A9}" destId="{27987A34-FA7A-4E28-8D9B-0EC827BBB4D5}" srcOrd="1" destOrd="0" parTransId="{79EAE079-41AF-4715-AA5B-1A701DC50629}" sibTransId="{8826A5D2-4433-40FD-894C-5ABA2C6D1218}"/>
    <dgm:cxn modelId="{8C637EA5-F65B-4798-8A67-85F08D45B530}" srcId="{02B0C38B-9F9C-4DF3-9BAF-1AE904CE0122}" destId="{7A9F2906-2F2C-4D78-860F-85B3BA02FE2B}" srcOrd="0" destOrd="0" parTransId="{28545F48-01B1-4F82-8E39-7C7FDCAEC66D}" sibTransId="{E0FE5F13-78C6-4970-8898-D7723A795004}"/>
    <dgm:cxn modelId="{F9536088-5FCD-47F4-BEF2-E4E7AF86319E}" srcId="{7A9F2906-2F2C-4D78-860F-85B3BA02FE2B}" destId="{7C849E17-8C7C-40E4-BED5-8F9DED67D9EB}" srcOrd="0" destOrd="0" parTransId="{9E5416FB-4EF9-42A9-B1C6-0BCE0BE0DE72}" sibTransId="{325AB1E5-BFE7-47D6-81F6-FCC29B29AEB4}"/>
    <dgm:cxn modelId="{88803B96-B551-453F-AE0A-812739320810}" type="presOf" srcId="{28545F48-01B1-4F82-8E39-7C7FDCAEC66D}" destId="{B76C2F01-4FD6-4B36-AAA8-6691DF52199E}" srcOrd="1" destOrd="0" presId="urn:microsoft.com/office/officeart/2005/8/layout/hierarchy2"/>
    <dgm:cxn modelId="{35F1C2B0-D5D7-40D6-AD4B-80A3E11860BB}" type="presOf" srcId="{6E40F191-2CF5-4550-A335-5D1982C58AB4}" destId="{6C324CC4-D000-4763-A689-DA8F7A6A75D2}" srcOrd="0" destOrd="0" presId="urn:microsoft.com/office/officeart/2005/8/layout/hierarchy2"/>
    <dgm:cxn modelId="{44492DAD-D76D-424C-A0BA-DDE771FB7A6B}" type="presOf" srcId="{9F0B1AC6-1158-4A93-BF0B-98CB1327640D}" destId="{96A98045-E04E-42E7-9662-9A8B54897498}" srcOrd="0" destOrd="0" presId="urn:microsoft.com/office/officeart/2005/8/layout/hierarchy2"/>
    <dgm:cxn modelId="{8607773B-5113-467F-A70B-EF1B6ED80CDE}" srcId="{37517D2A-0BEA-489E-A7E0-FCE4B071B1A9}" destId="{2FCB2809-6CFB-4092-8082-DE972BC9ED8F}" srcOrd="0" destOrd="0" parTransId="{CCAFC675-ADBC-416A-8A42-C7A39C5531EA}" sibTransId="{E4DCD098-51B7-4785-81BC-346D0849497B}"/>
    <dgm:cxn modelId="{57E5CB02-B2EB-47B0-B254-EFED15DD55AA}" type="presOf" srcId="{6E40F191-2CF5-4550-A335-5D1982C58AB4}" destId="{2648FAB1-B49B-4B19-B2E7-C717C51A0AB6}" srcOrd="1" destOrd="0" presId="urn:microsoft.com/office/officeart/2005/8/layout/hierarchy2"/>
    <dgm:cxn modelId="{AA053040-E1FE-4FFC-A804-A5F19E78776B}" type="presOf" srcId="{5D88C9B6-9606-4F24-9B41-5D6598B17869}" destId="{EE6F9BFD-E9FC-448A-B7DE-6853CAFB5170}" srcOrd="0" destOrd="0" presId="urn:microsoft.com/office/officeart/2005/8/layout/hierarchy2"/>
    <dgm:cxn modelId="{24F3720E-430D-4786-AF81-86815A7F0498}" type="presOf" srcId="{27987A34-FA7A-4E28-8D9B-0EC827BBB4D5}" destId="{E72D8C7D-7BA8-4DBA-98F2-B87B793B3C47}" srcOrd="0" destOrd="0" presId="urn:microsoft.com/office/officeart/2005/8/layout/hierarchy2"/>
    <dgm:cxn modelId="{7847AA80-1420-4DD8-BA3C-3FBB58AE8552}" type="presOf" srcId="{7A9F2906-2F2C-4D78-860F-85B3BA02FE2B}" destId="{B88F01BD-0794-4A87-8DD9-E60EECE47BD7}" srcOrd="0" destOrd="0" presId="urn:microsoft.com/office/officeart/2005/8/layout/hierarchy2"/>
    <dgm:cxn modelId="{01ABB731-5A81-471A-9395-21382C1064C3}" type="presOf" srcId="{ED298B36-63AA-4B94-9FB9-2FE06EA36E94}" destId="{DFB1FAF9-5217-4F04-B32C-FA3410264B36}" srcOrd="0" destOrd="0" presId="urn:microsoft.com/office/officeart/2005/8/layout/hierarchy2"/>
    <dgm:cxn modelId="{DA6F8502-C64B-4593-BE22-5DBC2D0759F5}" type="presOf" srcId="{CCAFC675-ADBC-416A-8A42-C7A39C5531EA}" destId="{05FF898F-6327-4A99-A633-FFC370D5917D}" srcOrd="0" destOrd="0" presId="urn:microsoft.com/office/officeart/2005/8/layout/hierarchy2"/>
    <dgm:cxn modelId="{36E906D8-636C-40B9-AD29-321F7AE8D506}" type="presOf" srcId="{E68EAC6B-B4C7-4B1F-83EE-61E53DC47EF2}" destId="{4A29C1CD-839C-4E94-9CF6-B5A59456F9AB}" srcOrd="0" destOrd="0" presId="urn:microsoft.com/office/officeart/2005/8/layout/hierarchy2"/>
    <dgm:cxn modelId="{E366F6FB-EBAC-4CDD-B950-B68A2E4D7A17}" type="presOf" srcId="{4951F5FA-BCB9-4BEC-9C84-EC36EE5293F3}" destId="{355E5528-985A-4565-8AC1-EBA5C7A13FFE}" srcOrd="0" destOrd="0" presId="urn:microsoft.com/office/officeart/2005/8/layout/hierarchy2"/>
    <dgm:cxn modelId="{D7F078B3-1489-49EE-B670-F095EFED8B0C}" type="presOf" srcId="{9E5416FB-4EF9-42A9-B1C6-0BCE0BE0DE72}" destId="{BD6D1148-51F5-402C-BB81-3CA2582EF77B}" srcOrd="1" destOrd="0" presId="urn:microsoft.com/office/officeart/2005/8/layout/hierarchy2"/>
    <dgm:cxn modelId="{3175C74D-F694-4BF7-88CC-4057B91E0288}" srcId="{9F0B1AC6-1158-4A93-BF0B-98CB1327640D}" destId="{E68EAC6B-B4C7-4B1F-83EE-61E53DC47EF2}" srcOrd="0" destOrd="0" parTransId="{5D88C9B6-9606-4F24-9B41-5D6598B17869}" sibTransId="{82D66696-93B7-4AF6-9F87-30CF9707D388}"/>
    <dgm:cxn modelId="{5B8B3C93-E495-46A2-B9AA-0AFBA1C9BD38}" type="presOf" srcId="{79EAE079-41AF-4715-AA5B-1A701DC50629}" destId="{22C4D4D5-8F75-4DC4-A2DE-76FA108A92D2}" srcOrd="0" destOrd="0" presId="urn:microsoft.com/office/officeart/2005/8/layout/hierarchy2"/>
    <dgm:cxn modelId="{F48915BA-A9CE-4107-A59D-042C340F512B}" type="presOf" srcId="{2FCB2809-6CFB-4092-8082-DE972BC9ED8F}" destId="{BA341FA7-3686-4EFC-B092-A55FC251E6BC}" srcOrd="0" destOrd="0" presId="urn:microsoft.com/office/officeart/2005/8/layout/hierarchy2"/>
    <dgm:cxn modelId="{F30D7557-FA0D-4B26-9FE5-B45CC126FF49}" srcId="{2FCB2809-6CFB-4092-8082-DE972BC9ED8F}" destId="{02B0C38B-9F9C-4DF3-9BAF-1AE904CE0122}" srcOrd="0" destOrd="0" parTransId="{ED298B36-63AA-4B94-9FB9-2FE06EA36E94}" sibTransId="{196D6623-4F13-4A88-A838-09D9B0C2DEFD}"/>
    <dgm:cxn modelId="{A8AA62E5-31FB-465A-AABE-F89534D49B6B}" type="presParOf" srcId="{1C475C83-DF58-4331-964F-262A532517E8}" destId="{76005DFB-8E2A-4C60-B530-5D26C0556839}" srcOrd="0" destOrd="0" presId="urn:microsoft.com/office/officeart/2005/8/layout/hierarchy2"/>
    <dgm:cxn modelId="{74EDA86D-1D15-4319-A4D0-B291DC53AA75}" type="presParOf" srcId="{76005DFB-8E2A-4C60-B530-5D26C0556839}" destId="{6C81FF6B-5749-473E-B578-87062D9807AD}" srcOrd="0" destOrd="0" presId="urn:microsoft.com/office/officeart/2005/8/layout/hierarchy2"/>
    <dgm:cxn modelId="{E625E9C3-FF0B-4E81-8B4F-2F168EDE55F8}" type="presParOf" srcId="{76005DFB-8E2A-4C60-B530-5D26C0556839}" destId="{18199EE0-87EF-44BA-99C6-9DF2CA5B498E}" srcOrd="1" destOrd="0" presId="urn:microsoft.com/office/officeart/2005/8/layout/hierarchy2"/>
    <dgm:cxn modelId="{25C782FC-5C0D-48A1-9B47-A0F99610F8AD}" type="presParOf" srcId="{18199EE0-87EF-44BA-99C6-9DF2CA5B498E}" destId="{05FF898F-6327-4A99-A633-FFC370D5917D}" srcOrd="0" destOrd="0" presId="urn:microsoft.com/office/officeart/2005/8/layout/hierarchy2"/>
    <dgm:cxn modelId="{9908B364-AFC9-454D-945D-C8EDC29DF976}" type="presParOf" srcId="{05FF898F-6327-4A99-A633-FFC370D5917D}" destId="{FBB87C72-7417-4DF9-A999-612490112D3E}" srcOrd="0" destOrd="0" presId="urn:microsoft.com/office/officeart/2005/8/layout/hierarchy2"/>
    <dgm:cxn modelId="{AB1D0766-2AE6-4EE1-8043-C3A279E466AA}" type="presParOf" srcId="{18199EE0-87EF-44BA-99C6-9DF2CA5B498E}" destId="{3D306232-B9F2-4455-9064-5DD7EDD01095}" srcOrd="1" destOrd="0" presId="urn:microsoft.com/office/officeart/2005/8/layout/hierarchy2"/>
    <dgm:cxn modelId="{A96BD6C9-0297-4BFC-A127-40689A64AA17}" type="presParOf" srcId="{3D306232-B9F2-4455-9064-5DD7EDD01095}" destId="{BA341FA7-3686-4EFC-B092-A55FC251E6BC}" srcOrd="0" destOrd="0" presId="urn:microsoft.com/office/officeart/2005/8/layout/hierarchy2"/>
    <dgm:cxn modelId="{28A7967E-9834-4690-B606-C9B1F232188E}" type="presParOf" srcId="{3D306232-B9F2-4455-9064-5DD7EDD01095}" destId="{147976E3-E4D7-4108-9E85-E7D905A976D7}" srcOrd="1" destOrd="0" presId="urn:microsoft.com/office/officeart/2005/8/layout/hierarchy2"/>
    <dgm:cxn modelId="{141B4366-3796-409E-B84D-A1E4A3791112}" type="presParOf" srcId="{147976E3-E4D7-4108-9E85-E7D905A976D7}" destId="{DFB1FAF9-5217-4F04-B32C-FA3410264B36}" srcOrd="0" destOrd="0" presId="urn:microsoft.com/office/officeart/2005/8/layout/hierarchy2"/>
    <dgm:cxn modelId="{F208B787-3403-46A8-8A20-AD6FDDCDB342}" type="presParOf" srcId="{DFB1FAF9-5217-4F04-B32C-FA3410264B36}" destId="{BFA94FCE-C56E-4D3F-A851-8DDE3C9BD4C1}" srcOrd="0" destOrd="0" presId="urn:microsoft.com/office/officeart/2005/8/layout/hierarchy2"/>
    <dgm:cxn modelId="{66F66B41-7A02-4F6D-B9C2-BF6DDBBD6B02}" type="presParOf" srcId="{147976E3-E4D7-4108-9E85-E7D905A976D7}" destId="{4B0346D7-DC99-4831-9295-68999AFEDE56}" srcOrd="1" destOrd="0" presId="urn:microsoft.com/office/officeart/2005/8/layout/hierarchy2"/>
    <dgm:cxn modelId="{E8D5F347-DC17-42F9-808C-3F157CF5AD70}" type="presParOf" srcId="{4B0346D7-DC99-4831-9295-68999AFEDE56}" destId="{78BEF440-8B53-4F4A-9998-8332C8E85FCF}" srcOrd="0" destOrd="0" presId="urn:microsoft.com/office/officeart/2005/8/layout/hierarchy2"/>
    <dgm:cxn modelId="{7B66934D-3C78-451D-A05D-04A7D5653D8B}" type="presParOf" srcId="{4B0346D7-DC99-4831-9295-68999AFEDE56}" destId="{72D91E27-F8EC-4DD9-A118-A7523F9D8AFF}" srcOrd="1" destOrd="0" presId="urn:microsoft.com/office/officeart/2005/8/layout/hierarchy2"/>
    <dgm:cxn modelId="{778EEB87-6BFD-49E7-87A0-C34079A9B362}" type="presParOf" srcId="{72D91E27-F8EC-4DD9-A118-A7523F9D8AFF}" destId="{B5647B37-CFC9-4784-BF95-65ACEA6A21D9}" srcOrd="0" destOrd="0" presId="urn:microsoft.com/office/officeart/2005/8/layout/hierarchy2"/>
    <dgm:cxn modelId="{5259189E-DC46-42C0-98B3-DB6D8AD936F6}" type="presParOf" srcId="{B5647B37-CFC9-4784-BF95-65ACEA6A21D9}" destId="{B76C2F01-4FD6-4B36-AAA8-6691DF52199E}" srcOrd="0" destOrd="0" presId="urn:microsoft.com/office/officeart/2005/8/layout/hierarchy2"/>
    <dgm:cxn modelId="{91D493DF-C984-4E9F-9BA6-FA8FA30DA86B}" type="presParOf" srcId="{72D91E27-F8EC-4DD9-A118-A7523F9D8AFF}" destId="{C396FB77-345F-4217-B7AF-0B156CD4F6A8}" srcOrd="1" destOrd="0" presId="urn:microsoft.com/office/officeart/2005/8/layout/hierarchy2"/>
    <dgm:cxn modelId="{CF140D61-B730-4D19-AC90-173DABBF42F3}" type="presParOf" srcId="{C396FB77-345F-4217-B7AF-0B156CD4F6A8}" destId="{B88F01BD-0794-4A87-8DD9-E60EECE47BD7}" srcOrd="0" destOrd="0" presId="urn:microsoft.com/office/officeart/2005/8/layout/hierarchy2"/>
    <dgm:cxn modelId="{E9A52289-3D76-4402-A08B-E0D3A3CA66B7}" type="presParOf" srcId="{C396FB77-345F-4217-B7AF-0B156CD4F6A8}" destId="{8076AADB-914D-4F14-AEF9-BB3B17B4AEB5}" srcOrd="1" destOrd="0" presId="urn:microsoft.com/office/officeart/2005/8/layout/hierarchy2"/>
    <dgm:cxn modelId="{F795A2D2-5A96-439F-A5C7-ED3885868761}" type="presParOf" srcId="{8076AADB-914D-4F14-AEF9-BB3B17B4AEB5}" destId="{54AB55B3-9ED7-4D78-82FC-53124827B578}" srcOrd="0" destOrd="0" presId="urn:microsoft.com/office/officeart/2005/8/layout/hierarchy2"/>
    <dgm:cxn modelId="{310845EB-E175-4D0B-BCE2-7FFC8C3DE762}" type="presParOf" srcId="{54AB55B3-9ED7-4D78-82FC-53124827B578}" destId="{BD6D1148-51F5-402C-BB81-3CA2582EF77B}" srcOrd="0" destOrd="0" presId="urn:microsoft.com/office/officeart/2005/8/layout/hierarchy2"/>
    <dgm:cxn modelId="{A42B16CE-2E08-4BE7-9EC2-8D81DEB64093}" type="presParOf" srcId="{8076AADB-914D-4F14-AEF9-BB3B17B4AEB5}" destId="{072FE55D-B7C3-4AFC-84B5-5D376978244A}" srcOrd="1" destOrd="0" presId="urn:microsoft.com/office/officeart/2005/8/layout/hierarchy2"/>
    <dgm:cxn modelId="{F54D174B-5069-4722-8B5E-15181B7DB75E}" type="presParOf" srcId="{072FE55D-B7C3-4AFC-84B5-5D376978244A}" destId="{4CF79950-3B04-426C-AA66-D3086B6B9F5C}" srcOrd="0" destOrd="0" presId="urn:microsoft.com/office/officeart/2005/8/layout/hierarchy2"/>
    <dgm:cxn modelId="{00268961-EE68-4E1E-BB0B-2D5A0FBE2EB3}" type="presParOf" srcId="{072FE55D-B7C3-4AFC-84B5-5D376978244A}" destId="{8B458067-1979-4BBF-B90C-CEECEA5DD120}" srcOrd="1" destOrd="0" presId="urn:microsoft.com/office/officeart/2005/8/layout/hierarchy2"/>
    <dgm:cxn modelId="{43166F19-0BBA-4912-8D97-649E97FD6244}" type="presParOf" srcId="{18199EE0-87EF-44BA-99C6-9DF2CA5B498E}" destId="{22C4D4D5-8F75-4DC4-A2DE-76FA108A92D2}" srcOrd="2" destOrd="0" presId="urn:microsoft.com/office/officeart/2005/8/layout/hierarchy2"/>
    <dgm:cxn modelId="{F235A17E-FB55-44DD-A15F-B9F367282CCB}" type="presParOf" srcId="{22C4D4D5-8F75-4DC4-A2DE-76FA108A92D2}" destId="{EE022B4C-28BE-4A77-84EC-56CE42296516}" srcOrd="0" destOrd="0" presId="urn:microsoft.com/office/officeart/2005/8/layout/hierarchy2"/>
    <dgm:cxn modelId="{86E94A96-E8CA-4C0C-9F7D-30092D86F36A}" type="presParOf" srcId="{18199EE0-87EF-44BA-99C6-9DF2CA5B498E}" destId="{B8BA0BA8-C88C-449F-93F3-5EA5DC491E68}" srcOrd="3" destOrd="0" presId="urn:microsoft.com/office/officeart/2005/8/layout/hierarchy2"/>
    <dgm:cxn modelId="{CE5C4EDB-FA67-496F-B5A1-1AA848A96A45}" type="presParOf" srcId="{B8BA0BA8-C88C-449F-93F3-5EA5DC491E68}" destId="{E72D8C7D-7BA8-4DBA-98F2-B87B793B3C47}" srcOrd="0" destOrd="0" presId="urn:microsoft.com/office/officeart/2005/8/layout/hierarchy2"/>
    <dgm:cxn modelId="{B39FD01C-2528-46BD-BB33-ED0FE08172CC}" type="presParOf" srcId="{B8BA0BA8-C88C-449F-93F3-5EA5DC491E68}" destId="{63A3FC2F-9DF9-44D4-A28D-69DE9AA8F6E6}" srcOrd="1" destOrd="0" presId="urn:microsoft.com/office/officeart/2005/8/layout/hierarchy2"/>
    <dgm:cxn modelId="{A036BDAB-8AFD-445E-8FF9-C90E42B088AE}" type="presParOf" srcId="{63A3FC2F-9DF9-44D4-A28D-69DE9AA8F6E6}" destId="{993A00CF-184D-4C89-A632-3200D4740A67}" srcOrd="0" destOrd="0" presId="urn:microsoft.com/office/officeart/2005/8/layout/hierarchy2"/>
    <dgm:cxn modelId="{CFA19B16-04ED-477B-8971-303632AAFB7A}" type="presParOf" srcId="{993A00CF-184D-4C89-A632-3200D4740A67}" destId="{5AF0A7E7-148B-4940-8532-EB528B861FC1}" srcOrd="0" destOrd="0" presId="urn:microsoft.com/office/officeart/2005/8/layout/hierarchy2"/>
    <dgm:cxn modelId="{0AD22213-14C6-48DB-AF63-10B7415F2D0D}" type="presParOf" srcId="{63A3FC2F-9DF9-44D4-A28D-69DE9AA8F6E6}" destId="{BE1A8DC0-C655-45DA-9D8A-04348CDFEBA9}" srcOrd="1" destOrd="0" presId="urn:microsoft.com/office/officeart/2005/8/layout/hierarchy2"/>
    <dgm:cxn modelId="{9BD26DDC-28BB-41F0-B0F0-E73FEBB5E28A}" type="presParOf" srcId="{BE1A8DC0-C655-45DA-9D8A-04348CDFEBA9}" destId="{355E5528-985A-4565-8AC1-EBA5C7A13FFE}" srcOrd="0" destOrd="0" presId="urn:microsoft.com/office/officeart/2005/8/layout/hierarchy2"/>
    <dgm:cxn modelId="{2CBF568B-67EC-43D4-A1AA-6FCD8ACD8081}" type="presParOf" srcId="{BE1A8DC0-C655-45DA-9D8A-04348CDFEBA9}" destId="{BCE55278-A0C2-4129-8D65-2E5209EF19A5}" srcOrd="1" destOrd="0" presId="urn:microsoft.com/office/officeart/2005/8/layout/hierarchy2"/>
    <dgm:cxn modelId="{A2BBCDBB-4CC2-4BB1-8716-036C0815D2FB}" type="presParOf" srcId="{BCE55278-A0C2-4129-8D65-2E5209EF19A5}" destId="{6C324CC4-D000-4763-A689-DA8F7A6A75D2}" srcOrd="0" destOrd="0" presId="urn:microsoft.com/office/officeart/2005/8/layout/hierarchy2"/>
    <dgm:cxn modelId="{BA4FA506-62EC-4823-A173-1FDDEFEAB18E}" type="presParOf" srcId="{6C324CC4-D000-4763-A689-DA8F7A6A75D2}" destId="{2648FAB1-B49B-4B19-B2E7-C717C51A0AB6}" srcOrd="0" destOrd="0" presId="urn:microsoft.com/office/officeart/2005/8/layout/hierarchy2"/>
    <dgm:cxn modelId="{D702668E-14B7-47D3-9855-0CC29ADB33E6}" type="presParOf" srcId="{BCE55278-A0C2-4129-8D65-2E5209EF19A5}" destId="{21EC3FDB-5038-4960-B779-C1ABC22F9590}" srcOrd="1" destOrd="0" presId="urn:microsoft.com/office/officeart/2005/8/layout/hierarchy2"/>
    <dgm:cxn modelId="{43121FCC-E083-4801-B93A-2AB933675C27}" type="presParOf" srcId="{21EC3FDB-5038-4960-B779-C1ABC22F9590}" destId="{96A98045-E04E-42E7-9662-9A8B54897498}" srcOrd="0" destOrd="0" presId="urn:microsoft.com/office/officeart/2005/8/layout/hierarchy2"/>
    <dgm:cxn modelId="{671C26F3-C0DB-42C8-A6EA-C530E850BF9B}" type="presParOf" srcId="{21EC3FDB-5038-4960-B779-C1ABC22F9590}" destId="{0C5CCE0D-9C90-4B67-9DDB-707462BDEBC5}" srcOrd="1" destOrd="0" presId="urn:microsoft.com/office/officeart/2005/8/layout/hierarchy2"/>
    <dgm:cxn modelId="{D4570BED-0404-4E71-9181-3FDF6798ED80}" type="presParOf" srcId="{0C5CCE0D-9C90-4B67-9DDB-707462BDEBC5}" destId="{EE6F9BFD-E9FC-448A-B7DE-6853CAFB5170}" srcOrd="0" destOrd="0" presId="urn:microsoft.com/office/officeart/2005/8/layout/hierarchy2"/>
    <dgm:cxn modelId="{697F6B7B-C084-4603-A891-2BE06D6813F0}" type="presParOf" srcId="{EE6F9BFD-E9FC-448A-B7DE-6853CAFB5170}" destId="{90A261D3-29B0-44D4-BAEB-B4A1C4CA376E}" srcOrd="0" destOrd="0" presId="urn:microsoft.com/office/officeart/2005/8/layout/hierarchy2"/>
    <dgm:cxn modelId="{E7E76A2B-7942-448D-97AF-69CAF39ACD35}" type="presParOf" srcId="{0C5CCE0D-9C90-4B67-9DDB-707462BDEBC5}" destId="{01369522-CE81-4F37-ACF0-8EE14D48D053}" srcOrd="1" destOrd="0" presId="urn:microsoft.com/office/officeart/2005/8/layout/hierarchy2"/>
    <dgm:cxn modelId="{3C6B2B3A-F129-4490-98AB-8DE8E27057DD}" type="presParOf" srcId="{01369522-CE81-4F37-ACF0-8EE14D48D053}" destId="{4A29C1CD-839C-4E94-9CF6-B5A59456F9AB}" srcOrd="0" destOrd="0" presId="urn:microsoft.com/office/officeart/2005/8/layout/hierarchy2"/>
    <dgm:cxn modelId="{E4A4DDE5-BDAF-45EC-9690-43C19E9015AE}" type="presParOf" srcId="{01369522-CE81-4F37-ACF0-8EE14D48D053}" destId="{B89EA622-54F5-43AB-A88D-0DFD4ECD22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A90B2-8700-49A5-A60C-470E5CD797C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D0D1BD2-85B5-4ECB-9582-FB6ED2CE2769}">
      <dgm:prSet phldrT="[Tekst]" custT="1"/>
      <dgm:spPr/>
      <dgm:t>
        <a:bodyPr/>
        <a:lstStyle/>
        <a:p>
          <a:pPr algn="l"/>
          <a:r>
            <a:rPr lang="pl-PL" sz="1600" dirty="0" smtClean="0"/>
            <a:t>Krok (1)</a:t>
          </a:r>
          <a:endParaRPr lang="pl-PL" sz="1600" dirty="0"/>
        </a:p>
      </dgm:t>
    </dgm:pt>
    <dgm:pt modelId="{502242C4-4E8A-4F9D-879D-40E28F7F9327}" type="parTrans" cxnId="{1DB922D9-9E87-4368-96BF-3C143E52DD8E}">
      <dgm:prSet/>
      <dgm:spPr/>
      <dgm:t>
        <a:bodyPr/>
        <a:lstStyle/>
        <a:p>
          <a:pPr algn="l"/>
          <a:endParaRPr lang="pl-PL"/>
        </a:p>
      </dgm:t>
    </dgm:pt>
    <dgm:pt modelId="{BE4685C7-05E3-4E5F-9EE5-19FD5F2BB905}" type="sibTrans" cxnId="{1DB922D9-9E87-4368-96BF-3C143E52DD8E}">
      <dgm:prSet/>
      <dgm:spPr/>
      <dgm:t>
        <a:bodyPr/>
        <a:lstStyle/>
        <a:p>
          <a:pPr algn="l"/>
          <a:endParaRPr lang="pl-PL"/>
        </a:p>
      </dgm:t>
    </dgm:pt>
    <dgm:pt modelId="{4F3D78CC-6AF5-49EA-9A52-74392561B2CC}">
      <dgm:prSet phldrT="[Tekst]" custT="1"/>
      <dgm:spPr/>
      <dgm:t>
        <a:bodyPr/>
        <a:lstStyle/>
        <a:p>
          <a:pPr algn="l"/>
          <a:r>
            <a:rPr lang="pl-PL" altLang="pl-PL" sz="1600" dirty="0" smtClean="0"/>
            <a:t>Charakterystyka osiągniętego rezultatu</a:t>
          </a:r>
          <a:endParaRPr lang="pl-PL" sz="1600" dirty="0"/>
        </a:p>
      </dgm:t>
    </dgm:pt>
    <dgm:pt modelId="{B9338F6F-2B9C-4546-8605-2068A3DB05E1}" type="parTrans" cxnId="{7E862F4A-12F7-4C72-ADE1-71F6F3E82DBC}">
      <dgm:prSet/>
      <dgm:spPr/>
      <dgm:t>
        <a:bodyPr/>
        <a:lstStyle/>
        <a:p>
          <a:pPr algn="l"/>
          <a:endParaRPr lang="pl-PL"/>
        </a:p>
      </dgm:t>
    </dgm:pt>
    <dgm:pt modelId="{E92C477D-3E04-4F70-9AD5-002E6133FA14}" type="sibTrans" cxnId="{7E862F4A-12F7-4C72-ADE1-71F6F3E82DBC}">
      <dgm:prSet/>
      <dgm:spPr/>
      <dgm:t>
        <a:bodyPr/>
        <a:lstStyle/>
        <a:p>
          <a:pPr algn="l"/>
          <a:endParaRPr lang="pl-PL"/>
        </a:p>
      </dgm:t>
    </dgm:pt>
    <dgm:pt modelId="{8AA8FD82-1B10-4DEA-A87F-854BA3CD4DED}">
      <dgm:prSet phldrT="[Tekst]" custT="1"/>
      <dgm:spPr/>
      <dgm:t>
        <a:bodyPr/>
        <a:lstStyle/>
        <a:p>
          <a:pPr algn="l"/>
          <a:r>
            <a:rPr lang="pl-PL" sz="1600" dirty="0" smtClean="0"/>
            <a:t>Krok (2)</a:t>
          </a:r>
          <a:endParaRPr lang="pl-PL" sz="1600" dirty="0"/>
        </a:p>
      </dgm:t>
    </dgm:pt>
    <dgm:pt modelId="{076A2397-8E16-4BE8-9C29-26340F580EF8}" type="parTrans" cxnId="{0D78AB16-D0AB-40F8-8FA2-0BC519FEC41A}">
      <dgm:prSet/>
      <dgm:spPr/>
      <dgm:t>
        <a:bodyPr/>
        <a:lstStyle/>
        <a:p>
          <a:pPr algn="l"/>
          <a:endParaRPr lang="pl-PL"/>
        </a:p>
      </dgm:t>
    </dgm:pt>
    <dgm:pt modelId="{6E467FDA-089E-4818-8304-725B180B9719}" type="sibTrans" cxnId="{0D78AB16-D0AB-40F8-8FA2-0BC519FEC41A}">
      <dgm:prSet/>
      <dgm:spPr/>
      <dgm:t>
        <a:bodyPr/>
        <a:lstStyle/>
        <a:p>
          <a:pPr algn="l"/>
          <a:endParaRPr lang="pl-PL"/>
        </a:p>
      </dgm:t>
    </dgm:pt>
    <dgm:pt modelId="{83D5E213-B29F-4FA8-8D07-FAEA0C634AAE}">
      <dgm:prSet phldrT="[Tekst]" custT="1"/>
      <dgm:spPr/>
      <dgm:t>
        <a:bodyPr/>
        <a:lstStyle/>
        <a:p>
          <a:pPr algn="l"/>
          <a:r>
            <a:rPr lang="pl-PL" altLang="pl-PL" sz="1600" smtClean="0"/>
            <a:t>Zidentyfikowanie grupy odbiorców</a:t>
          </a:r>
          <a:r>
            <a:rPr lang="pl-PL" altLang="pl-PL" sz="1600" b="1" smtClean="0"/>
            <a:t> </a:t>
          </a:r>
          <a:endParaRPr lang="pl-PL" sz="1600" dirty="0"/>
        </a:p>
      </dgm:t>
    </dgm:pt>
    <dgm:pt modelId="{9B7AC099-2F42-4C78-BB7D-B102B41F8377}" type="parTrans" cxnId="{BAE58B14-B9B5-4FC4-9D92-27AAEFEEE5E4}">
      <dgm:prSet/>
      <dgm:spPr/>
      <dgm:t>
        <a:bodyPr/>
        <a:lstStyle/>
        <a:p>
          <a:pPr algn="l"/>
          <a:endParaRPr lang="pl-PL"/>
        </a:p>
      </dgm:t>
    </dgm:pt>
    <dgm:pt modelId="{A3A542B3-58E8-4B35-A013-23B6845D665C}" type="sibTrans" cxnId="{BAE58B14-B9B5-4FC4-9D92-27AAEFEEE5E4}">
      <dgm:prSet/>
      <dgm:spPr/>
      <dgm:t>
        <a:bodyPr/>
        <a:lstStyle/>
        <a:p>
          <a:pPr algn="l"/>
          <a:endParaRPr lang="pl-PL"/>
        </a:p>
      </dgm:t>
    </dgm:pt>
    <dgm:pt modelId="{A973B3FC-130B-49D5-B22F-DB6EEC6D39EF}">
      <dgm:prSet phldrT="[Tekst]" custT="1"/>
      <dgm:spPr/>
      <dgm:t>
        <a:bodyPr/>
        <a:lstStyle/>
        <a:p>
          <a:pPr algn="l"/>
          <a:r>
            <a:rPr lang="pl-PL" sz="1600" dirty="0" smtClean="0"/>
            <a:t>Krok (3)</a:t>
          </a:r>
          <a:endParaRPr lang="pl-PL" sz="1600" dirty="0"/>
        </a:p>
      </dgm:t>
    </dgm:pt>
    <dgm:pt modelId="{9F5BB5AE-2A74-47B8-B002-1278211BE1E3}" type="parTrans" cxnId="{FA729A53-1EE8-4CE2-9FAC-29885B43AEE8}">
      <dgm:prSet/>
      <dgm:spPr/>
      <dgm:t>
        <a:bodyPr/>
        <a:lstStyle/>
        <a:p>
          <a:pPr algn="l"/>
          <a:endParaRPr lang="pl-PL"/>
        </a:p>
      </dgm:t>
    </dgm:pt>
    <dgm:pt modelId="{65962F12-AA6F-4819-BD94-BF04F49F93FF}" type="sibTrans" cxnId="{FA729A53-1EE8-4CE2-9FAC-29885B43AEE8}">
      <dgm:prSet/>
      <dgm:spPr/>
      <dgm:t>
        <a:bodyPr/>
        <a:lstStyle/>
        <a:p>
          <a:pPr algn="l"/>
          <a:endParaRPr lang="pl-PL"/>
        </a:p>
      </dgm:t>
    </dgm:pt>
    <dgm:pt modelId="{D6A3C07A-6161-4223-8452-37042C41C00B}">
      <dgm:prSet phldrT="[Tekst]" custT="1"/>
      <dgm:spPr/>
      <dgm:t>
        <a:bodyPr/>
        <a:lstStyle/>
        <a:p>
          <a:pPr algn="l"/>
          <a:r>
            <a:rPr lang="pl-PL" altLang="pl-PL" sz="1600" dirty="0" smtClean="0"/>
            <a:t>Wybór narzędzi </a:t>
          </a:r>
          <a:br>
            <a:rPr lang="pl-PL" altLang="pl-PL" sz="1600" dirty="0" smtClean="0"/>
          </a:br>
          <a:r>
            <a:rPr lang="pl-PL" altLang="pl-PL" sz="1600" dirty="0" smtClean="0"/>
            <a:t>i kanału dystrybucji</a:t>
          </a:r>
          <a:endParaRPr lang="pl-PL" sz="1600" dirty="0"/>
        </a:p>
      </dgm:t>
    </dgm:pt>
    <dgm:pt modelId="{85A23EDF-D35E-4FC5-9DD1-316DEA9E4F1C}" type="parTrans" cxnId="{63172F4C-A1DE-4E3F-A5FA-87DE7CA25229}">
      <dgm:prSet/>
      <dgm:spPr/>
      <dgm:t>
        <a:bodyPr/>
        <a:lstStyle/>
        <a:p>
          <a:pPr algn="l"/>
          <a:endParaRPr lang="pl-PL"/>
        </a:p>
      </dgm:t>
    </dgm:pt>
    <dgm:pt modelId="{A74398B7-89AB-471C-9572-090BD1B47C0F}" type="sibTrans" cxnId="{63172F4C-A1DE-4E3F-A5FA-87DE7CA25229}">
      <dgm:prSet/>
      <dgm:spPr/>
      <dgm:t>
        <a:bodyPr/>
        <a:lstStyle/>
        <a:p>
          <a:pPr algn="l"/>
          <a:endParaRPr lang="pl-PL"/>
        </a:p>
      </dgm:t>
    </dgm:pt>
    <dgm:pt modelId="{E714C0C1-191E-456C-8DE2-EC9AD45A9626}">
      <dgm:prSet custT="1"/>
      <dgm:spPr/>
      <dgm:t>
        <a:bodyPr/>
        <a:lstStyle/>
        <a:p>
          <a:pPr algn="l"/>
          <a:r>
            <a:rPr lang="pl-PL" sz="1600" dirty="0" smtClean="0"/>
            <a:t>Krok (4)</a:t>
          </a:r>
          <a:endParaRPr lang="pl-PL" sz="1600" dirty="0"/>
        </a:p>
      </dgm:t>
    </dgm:pt>
    <dgm:pt modelId="{C27395D0-7E4A-417D-B053-BE8D294905DA}" type="parTrans" cxnId="{37CBD5F7-D106-46FA-882A-400DAB51EB64}">
      <dgm:prSet/>
      <dgm:spPr/>
      <dgm:t>
        <a:bodyPr/>
        <a:lstStyle/>
        <a:p>
          <a:pPr algn="l"/>
          <a:endParaRPr lang="pl-PL"/>
        </a:p>
      </dgm:t>
    </dgm:pt>
    <dgm:pt modelId="{359B1BDA-6E15-409A-8675-19A9C653B7FA}" type="sibTrans" cxnId="{37CBD5F7-D106-46FA-882A-400DAB51EB64}">
      <dgm:prSet/>
      <dgm:spPr/>
      <dgm:t>
        <a:bodyPr/>
        <a:lstStyle/>
        <a:p>
          <a:pPr algn="l"/>
          <a:endParaRPr lang="pl-PL"/>
        </a:p>
      </dgm:t>
    </dgm:pt>
    <dgm:pt modelId="{991BE852-58C8-4170-A04D-4FA46E8D88EF}">
      <dgm:prSet custT="1"/>
      <dgm:spPr/>
      <dgm:t>
        <a:bodyPr/>
        <a:lstStyle/>
        <a:p>
          <a:pPr algn="l"/>
          <a:r>
            <a:rPr lang="pl-PL" sz="1600" smtClean="0"/>
            <a:t>Działania</a:t>
          </a:r>
          <a:br>
            <a:rPr lang="pl-PL" sz="1600" smtClean="0"/>
          </a:br>
          <a:r>
            <a:rPr lang="pl-PL" sz="1600" smtClean="0"/>
            <a:t>upowszechniające</a:t>
          </a:r>
          <a:endParaRPr lang="pl-PL" sz="1600" dirty="0"/>
        </a:p>
      </dgm:t>
    </dgm:pt>
    <dgm:pt modelId="{6B3A7A21-AED9-4AF7-8CB1-A0CF6DC1B895}" type="parTrans" cxnId="{2E2D83DC-F5F1-4BFF-AF3B-0B13A8B39275}">
      <dgm:prSet/>
      <dgm:spPr/>
      <dgm:t>
        <a:bodyPr/>
        <a:lstStyle/>
        <a:p>
          <a:endParaRPr lang="pl-PL"/>
        </a:p>
      </dgm:t>
    </dgm:pt>
    <dgm:pt modelId="{BFE98320-9E9E-41BD-9DA5-8144A1E1A1BF}" type="sibTrans" cxnId="{2E2D83DC-F5F1-4BFF-AF3B-0B13A8B39275}">
      <dgm:prSet/>
      <dgm:spPr/>
      <dgm:t>
        <a:bodyPr/>
        <a:lstStyle/>
        <a:p>
          <a:endParaRPr lang="pl-PL"/>
        </a:p>
      </dgm:t>
    </dgm:pt>
    <dgm:pt modelId="{3B38D749-DAD7-42C2-BD3D-8CA7748980EA}" type="pres">
      <dgm:prSet presAssocID="{96DA90B2-8700-49A5-A60C-470E5CD797C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95F0E4B-814B-4976-AA42-4F36B1AF04E1}" type="pres">
      <dgm:prSet presAssocID="{7D0D1BD2-85B5-4ECB-9582-FB6ED2CE2769}" presName="composite" presStyleCnt="0"/>
      <dgm:spPr/>
      <dgm:t>
        <a:bodyPr/>
        <a:lstStyle/>
        <a:p>
          <a:endParaRPr lang="pl-PL"/>
        </a:p>
      </dgm:t>
    </dgm:pt>
    <dgm:pt modelId="{C3BC6759-54C4-4B4C-9452-95CED6F5FF67}" type="pres">
      <dgm:prSet presAssocID="{7D0D1BD2-85B5-4ECB-9582-FB6ED2CE2769}" presName="bentUpArrow1" presStyleLbl="alignImgPlace1" presStyleIdx="0" presStyleCnt="3" custLinFactNeighborX="-21249" custLinFactNeighborY="-6584"/>
      <dgm:spPr/>
      <dgm:t>
        <a:bodyPr/>
        <a:lstStyle/>
        <a:p>
          <a:endParaRPr lang="pl-PL"/>
        </a:p>
      </dgm:t>
    </dgm:pt>
    <dgm:pt modelId="{DA191CB1-63E0-4D2D-8D90-53DCADC186CF}" type="pres">
      <dgm:prSet presAssocID="{7D0D1BD2-85B5-4ECB-9582-FB6ED2CE2769}" presName="ParentText" presStyleLbl="node1" presStyleIdx="0" presStyleCnt="4" custScaleX="100381" custScaleY="76283" custLinFactNeighborX="-36341" custLinFactNeighborY="-39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9242F6-EAA5-4EE9-BECA-A68F44B7740A}" type="pres">
      <dgm:prSet presAssocID="{7D0D1BD2-85B5-4ECB-9582-FB6ED2CE2769}" presName="ChildText" presStyleLbl="revTx" presStyleIdx="0" presStyleCnt="4" custScaleX="346800" custLinFactNeighborX="65371" custLinFactNeighborY="-2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ECAE87-A078-4E26-B0AE-E8BBBB8B9B78}" type="pres">
      <dgm:prSet presAssocID="{BE4685C7-05E3-4E5F-9EE5-19FD5F2BB905}" presName="sibTrans" presStyleCnt="0"/>
      <dgm:spPr/>
      <dgm:t>
        <a:bodyPr/>
        <a:lstStyle/>
        <a:p>
          <a:endParaRPr lang="pl-PL"/>
        </a:p>
      </dgm:t>
    </dgm:pt>
    <dgm:pt modelId="{E23DD16D-22EC-4FDE-909A-4B71B8FF3A1E}" type="pres">
      <dgm:prSet presAssocID="{8AA8FD82-1B10-4DEA-A87F-854BA3CD4DED}" presName="composite" presStyleCnt="0"/>
      <dgm:spPr/>
      <dgm:t>
        <a:bodyPr/>
        <a:lstStyle/>
        <a:p>
          <a:endParaRPr lang="pl-PL"/>
        </a:p>
      </dgm:t>
    </dgm:pt>
    <dgm:pt modelId="{0025B71F-30E0-4AAC-904A-29DB889097D6}" type="pres">
      <dgm:prSet presAssocID="{8AA8FD82-1B10-4DEA-A87F-854BA3CD4DED}" presName="bentUpArrow1" presStyleLbl="alignImgPlace1" presStyleIdx="1" presStyleCnt="3"/>
      <dgm:spPr/>
      <dgm:t>
        <a:bodyPr/>
        <a:lstStyle/>
        <a:p>
          <a:endParaRPr lang="pl-PL"/>
        </a:p>
      </dgm:t>
    </dgm:pt>
    <dgm:pt modelId="{042C0ED3-AB39-4C73-A5B3-202760B91C06}" type="pres">
      <dgm:prSet presAssocID="{8AA8FD82-1B10-4DEA-A87F-854BA3CD4DED}" presName="ParentText" presStyleLbl="node1" presStyleIdx="1" presStyleCnt="4" custScaleX="110831" custScaleY="79401" custLinFactNeighborX="-48601" custLinFactNeighborY="-100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F730F5-D8CC-42F6-B305-E7907C7067F8}" type="pres">
      <dgm:prSet presAssocID="{8AA8FD82-1B10-4DEA-A87F-854BA3CD4DED}" presName="ChildText" presStyleLbl="revTx" presStyleIdx="1" presStyleCnt="4" custScaleX="291106" custLinFactNeighborX="33179" custLinFactNeighborY="-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AE04E1-3A62-484F-91BF-B5D77025857D}" type="pres">
      <dgm:prSet presAssocID="{6E467FDA-089E-4818-8304-725B180B9719}" presName="sibTrans" presStyleCnt="0"/>
      <dgm:spPr/>
      <dgm:t>
        <a:bodyPr/>
        <a:lstStyle/>
        <a:p>
          <a:endParaRPr lang="pl-PL"/>
        </a:p>
      </dgm:t>
    </dgm:pt>
    <dgm:pt modelId="{F63FD642-CFAA-4EEA-AAEA-164B731A57DA}" type="pres">
      <dgm:prSet presAssocID="{A973B3FC-130B-49D5-B22F-DB6EEC6D39EF}" presName="composite" presStyleCnt="0"/>
      <dgm:spPr/>
      <dgm:t>
        <a:bodyPr/>
        <a:lstStyle/>
        <a:p>
          <a:endParaRPr lang="pl-PL"/>
        </a:p>
      </dgm:t>
    </dgm:pt>
    <dgm:pt modelId="{A0924E21-9040-4E86-84B4-E7F33E4792ED}" type="pres">
      <dgm:prSet presAssocID="{A973B3FC-130B-49D5-B22F-DB6EEC6D39EF}" presName="bentUpArrow1" presStyleLbl="alignImgPlace1" presStyleIdx="2" presStyleCnt="3"/>
      <dgm:spPr/>
      <dgm:t>
        <a:bodyPr/>
        <a:lstStyle/>
        <a:p>
          <a:endParaRPr lang="pl-PL"/>
        </a:p>
      </dgm:t>
    </dgm:pt>
    <dgm:pt modelId="{ABF5F4EA-0E9F-4CE4-9A91-0805D1C9C90A}" type="pres">
      <dgm:prSet presAssocID="{A973B3FC-130B-49D5-B22F-DB6EEC6D39EF}" presName="ParentText" presStyleLbl="node1" presStyleIdx="2" presStyleCnt="4" custScaleX="95636" custScaleY="76619" custLinFactNeighborX="-43190" custLinFactNeighborY="-104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0433BE-9344-4BFD-8EDA-B7F42B5D243A}" type="pres">
      <dgm:prSet presAssocID="{A973B3FC-130B-49D5-B22F-DB6EEC6D39EF}" presName="ChildText" presStyleLbl="revTx" presStyleIdx="2" presStyleCnt="4" custScaleX="324650" custLinFactNeighborX="44613" custLinFactNeighborY="-10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6BE057-921D-43AB-BE39-94EE3EE9519B}" type="pres">
      <dgm:prSet presAssocID="{65962F12-AA6F-4819-BD94-BF04F49F93FF}" presName="sibTrans" presStyleCnt="0"/>
      <dgm:spPr/>
      <dgm:t>
        <a:bodyPr/>
        <a:lstStyle/>
        <a:p>
          <a:endParaRPr lang="pl-PL"/>
        </a:p>
      </dgm:t>
    </dgm:pt>
    <dgm:pt modelId="{F1EB1443-DE32-46D9-96E4-4689052B6A6A}" type="pres">
      <dgm:prSet presAssocID="{E714C0C1-191E-456C-8DE2-EC9AD45A9626}" presName="composite" presStyleCnt="0"/>
      <dgm:spPr/>
      <dgm:t>
        <a:bodyPr/>
        <a:lstStyle/>
        <a:p>
          <a:endParaRPr lang="pl-PL"/>
        </a:p>
      </dgm:t>
    </dgm:pt>
    <dgm:pt modelId="{C37932A9-84F5-4AC8-9CB7-BED577643B8D}" type="pres">
      <dgm:prSet presAssocID="{E714C0C1-191E-456C-8DE2-EC9AD45A9626}" presName="ParentText" presStyleLbl="node1" presStyleIdx="3" presStyleCnt="4" custScaleX="100918" custScaleY="77517" custLinFactNeighborX="-49886" custLinFactNeighborY="12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FDA997-C135-41BD-981C-580853580935}" type="pres">
      <dgm:prSet presAssocID="{E714C0C1-191E-456C-8DE2-EC9AD45A9626}" presName="FinalChildText" presStyleLbl="revTx" presStyleIdx="3" presStyleCnt="4" custScaleX="308578" custScaleY="117277" custLinFactNeighborX="37385" custLinFactNeighborY="-6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D9AB944-163D-4725-92C2-9D888441DE74}" type="presOf" srcId="{D6A3C07A-6161-4223-8452-37042C41C00B}" destId="{A70433BE-9344-4BFD-8EDA-B7F42B5D243A}" srcOrd="0" destOrd="0" presId="urn:microsoft.com/office/officeart/2005/8/layout/StepDownProcess"/>
    <dgm:cxn modelId="{1DB922D9-9E87-4368-96BF-3C143E52DD8E}" srcId="{96DA90B2-8700-49A5-A60C-470E5CD797C6}" destId="{7D0D1BD2-85B5-4ECB-9582-FB6ED2CE2769}" srcOrd="0" destOrd="0" parTransId="{502242C4-4E8A-4F9D-879D-40E28F7F9327}" sibTransId="{BE4685C7-05E3-4E5F-9EE5-19FD5F2BB905}"/>
    <dgm:cxn modelId="{63172F4C-A1DE-4E3F-A5FA-87DE7CA25229}" srcId="{A973B3FC-130B-49D5-B22F-DB6EEC6D39EF}" destId="{D6A3C07A-6161-4223-8452-37042C41C00B}" srcOrd="0" destOrd="0" parTransId="{85A23EDF-D35E-4FC5-9DD1-316DEA9E4F1C}" sibTransId="{A74398B7-89AB-471C-9572-090BD1B47C0F}"/>
    <dgm:cxn modelId="{0D78AB16-D0AB-40F8-8FA2-0BC519FEC41A}" srcId="{96DA90B2-8700-49A5-A60C-470E5CD797C6}" destId="{8AA8FD82-1B10-4DEA-A87F-854BA3CD4DED}" srcOrd="1" destOrd="0" parTransId="{076A2397-8E16-4BE8-9C29-26340F580EF8}" sibTransId="{6E467FDA-089E-4818-8304-725B180B9719}"/>
    <dgm:cxn modelId="{37D704FA-BE5D-40E6-A3D2-DDBB03E735E8}" type="presOf" srcId="{991BE852-58C8-4170-A04D-4FA46E8D88EF}" destId="{6BFDA997-C135-41BD-981C-580853580935}" srcOrd="0" destOrd="0" presId="urn:microsoft.com/office/officeart/2005/8/layout/StepDownProcess"/>
    <dgm:cxn modelId="{1375C488-7E47-453B-BD42-0A9AA3014D8F}" type="presOf" srcId="{E714C0C1-191E-456C-8DE2-EC9AD45A9626}" destId="{C37932A9-84F5-4AC8-9CB7-BED577643B8D}" srcOrd="0" destOrd="0" presId="urn:microsoft.com/office/officeart/2005/8/layout/StepDownProcess"/>
    <dgm:cxn modelId="{785BB679-6C31-4E0E-B3C8-29BB313B28F0}" type="presOf" srcId="{83D5E213-B29F-4FA8-8D07-FAEA0C634AAE}" destId="{A1F730F5-D8CC-42F6-B305-E7907C7067F8}" srcOrd="0" destOrd="0" presId="urn:microsoft.com/office/officeart/2005/8/layout/StepDownProcess"/>
    <dgm:cxn modelId="{37CBD5F7-D106-46FA-882A-400DAB51EB64}" srcId="{96DA90B2-8700-49A5-A60C-470E5CD797C6}" destId="{E714C0C1-191E-456C-8DE2-EC9AD45A9626}" srcOrd="3" destOrd="0" parTransId="{C27395D0-7E4A-417D-B053-BE8D294905DA}" sibTransId="{359B1BDA-6E15-409A-8675-19A9C653B7FA}"/>
    <dgm:cxn modelId="{E14037D7-CF87-4B05-8E8B-28BDA319FF7A}" type="presOf" srcId="{7D0D1BD2-85B5-4ECB-9582-FB6ED2CE2769}" destId="{DA191CB1-63E0-4D2D-8D90-53DCADC186CF}" srcOrd="0" destOrd="0" presId="urn:microsoft.com/office/officeart/2005/8/layout/StepDownProcess"/>
    <dgm:cxn modelId="{7E862F4A-12F7-4C72-ADE1-71F6F3E82DBC}" srcId="{7D0D1BD2-85B5-4ECB-9582-FB6ED2CE2769}" destId="{4F3D78CC-6AF5-49EA-9A52-74392561B2CC}" srcOrd="0" destOrd="0" parTransId="{B9338F6F-2B9C-4546-8605-2068A3DB05E1}" sibTransId="{E92C477D-3E04-4F70-9AD5-002E6133FA14}"/>
    <dgm:cxn modelId="{13778204-3AE1-4F70-B7DA-D1381353CB5B}" type="presOf" srcId="{A973B3FC-130B-49D5-B22F-DB6EEC6D39EF}" destId="{ABF5F4EA-0E9F-4CE4-9A91-0805D1C9C90A}" srcOrd="0" destOrd="0" presId="urn:microsoft.com/office/officeart/2005/8/layout/StepDownProcess"/>
    <dgm:cxn modelId="{2E2D83DC-F5F1-4BFF-AF3B-0B13A8B39275}" srcId="{E714C0C1-191E-456C-8DE2-EC9AD45A9626}" destId="{991BE852-58C8-4170-A04D-4FA46E8D88EF}" srcOrd="0" destOrd="0" parTransId="{6B3A7A21-AED9-4AF7-8CB1-A0CF6DC1B895}" sibTransId="{BFE98320-9E9E-41BD-9DA5-8144A1E1A1BF}"/>
    <dgm:cxn modelId="{BAE58B14-B9B5-4FC4-9D92-27AAEFEEE5E4}" srcId="{8AA8FD82-1B10-4DEA-A87F-854BA3CD4DED}" destId="{83D5E213-B29F-4FA8-8D07-FAEA0C634AAE}" srcOrd="0" destOrd="0" parTransId="{9B7AC099-2F42-4C78-BB7D-B102B41F8377}" sibTransId="{A3A542B3-58E8-4B35-A013-23B6845D665C}"/>
    <dgm:cxn modelId="{BE512637-01A4-43E4-8360-2E0B5BAD4BA7}" type="presOf" srcId="{96DA90B2-8700-49A5-A60C-470E5CD797C6}" destId="{3B38D749-DAD7-42C2-BD3D-8CA7748980EA}" srcOrd="0" destOrd="0" presId="urn:microsoft.com/office/officeart/2005/8/layout/StepDownProcess"/>
    <dgm:cxn modelId="{A2E1B0DE-1A38-4E58-A5B2-BBA8EFDCCADD}" type="presOf" srcId="{4F3D78CC-6AF5-49EA-9A52-74392561B2CC}" destId="{619242F6-EAA5-4EE9-BECA-A68F44B7740A}" srcOrd="0" destOrd="0" presId="urn:microsoft.com/office/officeart/2005/8/layout/StepDownProcess"/>
    <dgm:cxn modelId="{FA729A53-1EE8-4CE2-9FAC-29885B43AEE8}" srcId="{96DA90B2-8700-49A5-A60C-470E5CD797C6}" destId="{A973B3FC-130B-49D5-B22F-DB6EEC6D39EF}" srcOrd="2" destOrd="0" parTransId="{9F5BB5AE-2A74-47B8-B002-1278211BE1E3}" sibTransId="{65962F12-AA6F-4819-BD94-BF04F49F93FF}"/>
    <dgm:cxn modelId="{7ED44E60-950D-4ADC-BB8C-86499FC08B6A}" type="presOf" srcId="{8AA8FD82-1B10-4DEA-A87F-854BA3CD4DED}" destId="{042C0ED3-AB39-4C73-A5B3-202760B91C06}" srcOrd="0" destOrd="0" presId="urn:microsoft.com/office/officeart/2005/8/layout/StepDownProcess"/>
    <dgm:cxn modelId="{5778B8DA-9E35-478D-8EB0-3117AB241453}" type="presParOf" srcId="{3B38D749-DAD7-42C2-BD3D-8CA7748980EA}" destId="{595F0E4B-814B-4976-AA42-4F36B1AF04E1}" srcOrd="0" destOrd="0" presId="urn:microsoft.com/office/officeart/2005/8/layout/StepDownProcess"/>
    <dgm:cxn modelId="{733A06E5-CFF4-44C2-AAF1-29EA82FA6275}" type="presParOf" srcId="{595F0E4B-814B-4976-AA42-4F36B1AF04E1}" destId="{C3BC6759-54C4-4B4C-9452-95CED6F5FF67}" srcOrd="0" destOrd="0" presId="urn:microsoft.com/office/officeart/2005/8/layout/StepDownProcess"/>
    <dgm:cxn modelId="{E1879264-3F70-4E18-A86D-3C195E4AA1EF}" type="presParOf" srcId="{595F0E4B-814B-4976-AA42-4F36B1AF04E1}" destId="{DA191CB1-63E0-4D2D-8D90-53DCADC186CF}" srcOrd="1" destOrd="0" presId="urn:microsoft.com/office/officeart/2005/8/layout/StepDownProcess"/>
    <dgm:cxn modelId="{6A2B8788-B209-47E7-8E2B-54711F3EC3A3}" type="presParOf" srcId="{595F0E4B-814B-4976-AA42-4F36B1AF04E1}" destId="{619242F6-EAA5-4EE9-BECA-A68F44B7740A}" srcOrd="2" destOrd="0" presId="urn:microsoft.com/office/officeart/2005/8/layout/StepDownProcess"/>
    <dgm:cxn modelId="{549D26DF-9717-4A30-ADCE-2C45F540CC05}" type="presParOf" srcId="{3B38D749-DAD7-42C2-BD3D-8CA7748980EA}" destId="{97ECAE87-A078-4E26-B0AE-E8BBBB8B9B78}" srcOrd="1" destOrd="0" presId="urn:microsoft.com/office/officeart/2005/8/layout/StepDownProcess"/>
    <dgm:cxn modelId="{2F84794C-BBD2-42D8-9204-CB2E08AA8749}" type="presParOf" srcId="{3B38D749-DAD7-42C2-BD3D-8CA7748980EA}" destId="{E23DD16D-22EC-4FDE-909A-4B71B8FF3A1E}" srcOrd="2" destOrd="0" presId="urn:microsoft.com/office/officeart/2005/8/layout/StepDownProcess"/>
    <dgm:cxn modelId="{2748CDAB-50FC-49A9-AD78-E51772168F3F}" type="presParOf" srcId="{E23DD16D-22EC-4FDE-909A-4B71B8FF3A1E}" destId="{0025B71F-30E0-4AAC-904A-29DB889097D6}" srcOrd="0" destOrd="0" presId="urn:microsoft.com/office/officeart/2005/8/layout/StepDownProcess"/>
    <dgm:cxn modelId="{AC1B1FC1-8470-403B-AD15-C9ED55AE9E0E}" type="presParOf" srcId="{E23DD16D-22EC-4FDE-909A-4B71B8FF3A1E}" destId="{042C0ED3-AB39-4C73-A5B3-202760B91C06}" srcOrd="1" destOrd="0" presId="urn:microsoft.com/office/officeart/2005/8/layout/StepDownProcess"/>
    <dgm:cxn modelId="{CF352366-53F7-4906-A291-D4BD6155FC1D}" type="presParOf" srcId="{E23DD16D-22EC-4FDE-909A-4B71B8FF3A1E}" destId="{A1F730F5-D8CC-42F6-B305-E7907C7067F8}" srcOrd="2" destOrd="0" presId="urn:microsoft.com/office/officeart/2005/8/layout/StepDownProcess"/>
    <dgm:cxn modelId="{20C2ED1D-E85D-4273-9589-04C9979FF3DF}" type="presParOf" srcId="{3B38D749-DAD7-42C2-BD3D-8CA7748980EA}" destId="{EAAE04E1-3A62-484F-91BF-B5D77025857D}" srcOrd="3" destOrd="0" presId="urn:microsoft.com/office/officeart/2005/8/layout/StepDownProcess"/>
    <dgm:cxn modelId="{BDADC748-1C2D-48DB-9CE7-1A72CBE72F3D}" type="presParOf" srcId="{3B38D749-DAD7-42C2-BD3D-8CA7748980EA}" destId="{F63FD642-CFAA-4EEA-AAEA-164B731A57DA}" srcOrd="4" destOrd="0" presId="urn:microsoft.com/office/officeart/2005/8/layout/StepDownProcess"/>
    <dgm:cxn modelId="{E30DFCAA-52D6-4CEF-AA98-E8FD4BD91F56}" type="presParOf" srcId="{F63FD642-CFAA-4EEA-AAEA-164B731A57DA}" destId="{A0924E21-9040-4E86-84B4-E7F33E4792ED}" srcOrd="0" destOrd="0" presId="urn:microsoft.com/office/officeart/2005/8/layout/StepDownProcess"/>
    <dgm:cxn modelId="{B7D6E194-518F-4C1A-800F-34FFF7DDC22D}" type="presParOf" srcId="{F63FD642-CFAA-4EEA-AAEA-164B731A57DA}" destId="{ABF5F4EA-0E9F-4CE4-9A91-0805D1C9C90A}" srcOrd="1" destOrd="0" presId="urn:microsoft.com/office/officeart/2005/8/layout/StepDownProcess"/>
    <dgm:cxn modelId="{6929F1A4-E25B-4F1C-9EE9-344CF563DA95}" type="presParOf" srcId="{F63FD642-CFAA-4EEA-AAEA-164B731A57DA}" destId="{A70433BE-9344-4BFD-8EDA-B7F42B5D243A}" srcOrd="2" destOrd="0" presId="urn:microsoft.com/office/officeart/2005/8/layout/StepDownProcess"/>
    <dgm:cxn modelId="{FE985A4D-F401-4F5F-89BE-9A66B985922B}" type="presParOf" srcId="{3B38D749-DAD7-42C2-BD3D-8CA7748980EA}" destId="{A96BE057-921D-43AB-BE39-94EE3EE9519B}" srcOrd="5" destOrd="0" presId="urn:microsoft.com/office/officeart/2005/8/layout/StepDownProcess"/>
    <dgm:cxn modelId="{F7565860-E002-41DA-92BC-B98AC06E508A}" type="presParOf" srcId="{3B38D749-DAD7-42C2-BD3D-8CA7748980EA}" destId="{F1EB1443-DE32-46D9-96E4-4689052B6A6A}" srcOrd="6" destOrd="0" presId="urn:microsoft.com/office/officeart/2005/8/layout/StepDownProcess"/>
    <dgm:cxn modelId="{A217427F-09F1-40BE-9EFB-5A86FAEF3435}" type="presParOf" srcId="{F1EB1443-DE32-46D9-96E4-4689052B6A6A}" destId="{C37932A9-84F5-4AC8-9CB7-BED577643B8D}" srcOrd="0" destOrd="0" presId="urn:microsoft.com/office/officeart/2005/8/layout/StepDownProcess"/>
    <dgm:cxn modelId="{FF00765A-09A6-46AB-9AA4-1387BE1BE475}" type="presParOf" srcId="{F1EB1443-DE32-46D9-96E4-4689052B6A6A}" destId="{6BFDA997-C135-41BD-981C-58085358093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0F8F6-2E98-4848-883C-14EC73DE4E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CD4123-A573-4933-B4C6-A9106EC2B15C}">
      <dgm:prSet phldrT="[Tekst]"/>
      <dgm:spPr/>
      <dgm:t>
        <a:bodyPr/>
        <a:lstStyle/>
        <a:p>
          <a:r>
            <a:rPr lang="pl-PL" b="1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Strony internetowe, media społecznościowe</a:t>
          </a:r>
          <a:endParaRPr lang="pl-PL" b="1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gm:t>
    </dgm:pt>
    <dgm:pt modelId="{5D6A83EA-A4FD-429D-A866-710AC1BC326E}" type="parTrans" cxnId="{ADE85849-3466-4B62-9A58-C616A3E8EEC8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872EB5B0-D947-4990-8593-A09BE5E535FD}" type="sibTrans" cxnId="{ADE85849-3466-4B62-9A58-C616A3E8EEC8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F9DC8D0D-6ABA-4FE2-BE93-D7B42A021DEB}">
      <dgm:prSet phldrT="[Tekst]" custT="1"/>
      <dgm:spPr/>
      <dgm:t>
        <a:bodyPr lIns="72000"/>
        <a:lstStyle/>
        <a:p>
          <a:pPr marL="180975" indent="-93663" algn="l"/>
          <a:r>
            <a:rPr lang="pl-PL" sz="1200" dirty="0" smtClean="0">
              <a:latin typeface="Arial" pitchFamily="34" charset="0"/>
              <a:cs typeface="Arial" pitchFamily="34" charset="0"/>
            </a:rPr>
            <a:t> profile społecznościowe (Facebook, Twitter, Instagram, Pinterest)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0B53FF37-58C1-4A58-B5BC-C1F3CFFC5DA5}" type="parTrans" cxnId="{63681300-63F1-48AE-802E-908594D47863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353D5F2E-556A-4A70-AC4D-DEC7458E8845}" type="sibTrans" cxnId="{63681300-63F1-48AE-802E-908594D47863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5917F978-0F87-417D-99C9-509509866299}">
      <dgm:prSet phldrT="[Tekst]" custT="1"/>
      <dgm:spPr/>
      <dgm:t>
        <a:bodyPr lIns="72000"/>
        <a:lstStyle/>
        <a:p>
          <a:pPr marL="180975" indent="-93663" algn="l"/>
          <a:r>
            <a:rPr lang="pl-PL" sz="1200" dirty="0" smtClean="0">
              <a:latin typeface="Arial" pitchFamily="34" charset="0"/>
              <a:cs typeface="Arial" pitchFamily="34" charset="0"/>
            </a:rPr>
            <a:t> wideokonferencje, webinaria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B1E9FE98-BB9F-4CBB-89B0-A2DE268A08BB}" type="parTrans" cxnId="{FEC50373-E8C8-4716-A9DA-EA8BABC6C0C3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06F0C32A-2FC8-46BE-A0B0-8B8F4759F65E}" type="sibTrans" cxnId="{FEC50373-E8C8-4716-A9DA-EA8BABC6C0C3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1BE051EE-A428-4720-96F0-EE38776C689E}">
      <dgm:prSet phldrT="[Tekst]"/>
      <dgm:spPr/>
      <dgm:t>
        <a:bodyPr/>
        <a:lstStyle/>
        <a:p>
          <a:r>
            <a:rPr lang="pl-PL" b="1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Kontakty bezpośrednie</a:t>
          </a:r>
          <a:endParaRPr lang="pl-PL" b="1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gm:t>
    </dgm:pt>
    <dgm:pt modelId="{A2680BD8-94C1-49FA-9C96-944C89553610}" type="parTrans" cxnId="{06CD3BC7-0030-4D8C-B90B-B6ACAEB7C55B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85E1F6E7-E9AA-4ACB-B46F-A0D2245D83B4}" type="sibTrans" cxnId="{06CD3BC7-0030-4D8C-B90B-B6ACAEB7C55B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A66BF2A3-98EB-4999-AF22-FFC18690EB8F}">
      <dgm:prSet phldrT="[Tekst]" custT="1"/>
      <dgm:spPr/>
      <dgm:t>
        <a:bodyPr lIns="144000"/>
        <a:lstStyle/>
        <a:p>
          <a:r>
            <a:rPr lang="pl-PL" sz="1200" dirty="0" smtClean="0">
              <a:latin typeface="Arial" pitchFamily="34" charset="0"/>
              <a:cs typeface="Arial" pitchFamily="34" charset="0"/>
            </a:rPr>
            <a:t> prezentacje, spotkania, konferencje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D1F0FE7D-1566-4D8D-AEF2-17D49A81DB56}" type="parTrans" cxnId="{B0357CFC-6813-4170-9C7A-F41BAB0C1D0F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C0389982-14D8-4632-9C0A-05842240B0B2}" type="sibTrans" cxnId="{B0357CFC-6813-4170-9C7A-F41BAB0C1D0F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85B6F1A0-86B0-4A27-90E4-6080ECAA4255}">
      <dgm:prSet phldrT="[Tekst]"/>
      <dgm:spPr/>
      <dgm:t>
        <a:bodyPr/>
        <a:lstStyle/>
        <a:p>
          <a:r>
            <a:rPr lang="pl-PL" b="1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TV, Radio, Prasa</a:t>
          </a:r>
          <a:endParaRPr lang="pl-PL" b="1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gm:t>
    </dgm:pt>
    <dgm:pt modelId="{8FCBBCBE-8AC5-4D29-812B-739CAF694D0A}" type="parTrans" cxnId="{1A850C17-75C0-410E-82B1-7D599CA708CF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3A57B2DD-90DB-412B-B31F-97A4AF47C2F2}" type="sibTrans" cxnId="{1A850C17-75C0-410E-82B1-7D599CA708CF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A891539-7E9F-4597-8B2C-AFF72217D7A0}">
      <dgm:prSet phldrT="[Tekst]" custT="1"/>
      <dgm:spPr/>
      <dgm:t>
        <a:bodyPr lIns="180000"/>
        <a:lstStyle/>
        <a:p>
          <a:r>
            <a:rPr lang="pl-PL" sz="1200" dirty="0" smtClean="0">
              <a:latin typeface="Arial" pitchFamily="34" charset="0"/>
              <a:cs typeface="Arial" pitchFamily="34" charset="0"/>
            </a:rPr>
            <a:t> reportaże, artykuły prasowe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367DB706-8D7B-4CC7-9A47-C1391427432D}" type="parTrans" cxnId="{ADE10E2F-2BF3-44FB-B4B3-DF433D9821FB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5B7DE46E-A403-4BDD-8229-1A0AF3B74D4D}" type="sibTrans" cxnId="{ADE10E2F-2BF3-44FB-B4B3-DF433D9821FB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68356AEE-0434-44DA-AD8E-622BD54D597E}">
      <dgm:prSet phldrT="[Tekst]" custT="1"/>
      <dgm:spPr/>
      <dgm:t>
        <a:bodyPr lIns="180000"/>
        <a:lstStyle/>
        <a:p>
          <a:r>
            <a:rPr lang="pl-PL" sz="1200" dirty="0" smtClean="0">
              <a:latin typeface="Arial" pitchFamily="34" charset="0"/>
              <a:cs typeface="Arial" pitchFamily="34" charset="0"/>
            </a:rPr>
            <a:t> wywiady z uczestnikami, szkoleniowcami, instruktorami zawodu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39AE2474-1B91-4525-B8AB-9B379DAE2B03}" type="parTrans" cxnId="{C6E141D6-EF4B-483E-AE2C-EB393611BC7D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69CE2660-92EC-41E4-AA45-815199D4F64B}" type="sibTrans" cxnId="{C6E141D6-EF4B-483E-AE2C-EB393611BC7D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98DA36CE-C7E4-4DB7-BA01-C3FE5291AAB5}">
      <dgm:prSet phldrT="[Tekst]" custT="1"/>
      <dgm:spPr/>
      <dgm:t>
        <a:bodyPr lIns="72000"/>
        <a:lstStyle/>
        <a:p>
          <a:pPr marL="180975" indent="-93663" algn="l"/>
          <a:r>
            <a:rPr lang="pl-PL" sz="1200" dirty="0" smtClean="0">
              <a:latin typeface="Arial" pitchFamily="34" charset="0"/>
              <a:cs typeface="Arial" pitchFamily="34" charset="0"/>
            </a:rPr>
            <a:t> newslettery artykuły, fotorelacje,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7A0C1FA4-95E1-4DA3-A48B-E855E98D6BFC}" type="parTrans" cxnId="{E521E4B5-0FAD-4A18-9309-DF0CAE2F94E3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6D6F2227-B969-4ACD-BCFA-A2F793D09B38}" type="sibTrans" cxnId="{E521E4B5-0FAD-4A18-9309-DF0CAE2F94E3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F35B1668-CAA6-4C9A-89C1-59DC6E3F1068}">
      <dgm:prSet phldrT="[Tekst]" custT="1"/>
      <dgm:spPr/>
      <dgm:t>
        <a:bodyPr lIns="144000"/>
        <a:lstStyle/>
        <a:p>
          <a:r>
            <a:rPr lang="pl-PL" sz="1200" dirty="0" smtClean="0">
              <a:latin typeface="Arial" pitchFamily="34" charset="0"/>
              <a:cs typeface="Arial" pitchFamily="34" charset="0"/>
            </a:rPr>
            <a:t> szkolenia, seminaria, pokazy umiejętności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420D7B3B-18B7-4551-B9FD-B8DA4472B92B}" type="parTrans" cxnId="{7B1C9E82-822F-4FA4-AA77-28687FEEA27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FA1966F-B9E7-49EF-B3E6-35181D63D293}" type="sibTrans" cxnId="{7B1C9E82-822F-4FA4-AA77-28687FEEA27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D5CE85A4-B1C6-46EC-8F78-3930B723F59F}">
      <dgm:prSet phldrT="[Tekst]"/>
      <dgm:spPr/>
      <dgm:t>
        <a:bodyPr/>
        <a:lstStyle/>
        <a:p>
          <a:r>
            <a:rPr lang="pl-PL" dirty="0" smtClean="0">
              <a:latin typeface="Arial" pitchFamily="34" charset="0"/>
              <a:cs typeface="Arial" pitchFamily="34" charset="0"/>
            </a:rPr>
            <a:t> </a:t>
          </a:r>
          <a:r>
            <a:rPr lang="pl-PL" b="1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Wydarzenia</a:t>
          </a:r>
          <a:endParaRPr lang="pl-PL" b="1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gm:t>
    </dgm:pt>
    <dgm:pt modelId="{C7ECBB49-9AEB-4510-9684-A7A589891B25}" type="parTrans" cxnId="{884EE0D8-26FB-425A-B949-83CACC911AE3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89507E5-2579-46E9-A93B-D999224EBC03}" type="sibTrans" cxnId="{884EE0D8-26FB-425A-B949-83CACC911AE3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FDF7593E-271F-4018-A7B6-4C12A4FFECC3}">
      <dgm:prSet phldrT="[Tekst]" custT="1"/>
      <dgm:spPr/>
      <dgm:t>
        <a:bodyPr lIns="72000"/>
        <a:lstStyle/>
        <a:p>
          <a:pPr marL="269875" indent="-182563">
            <a:tabLst>
              <a:tab pos="269875" algn="l"/>
            </a:tabLst>
          </a:pPr>
          <a:r>
            <a:rPr lang="pl-PL" sz="1200" dirty="0" smtClean="0">
              <a:latin typeface="Arial" pitchFamily="34" charset="0"/>
              <a:cs typeface="Arial" pitchFamily="34" charset="0"/>
            </a:rPr>
            <a:t>ulotki, broszury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069C303A-4F80-4E87-AC16-9CB63F83FEB0}" type="parTrans" cxnId="{C1DB44E6-28FE-4EF0-A6B2-37102CEDCADB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B76AF0EE-13DD-48CE-8481-2AAC04F219CB}" type="sibTrans" cxnId="{C1DB44E6-28FE-4EF0-A6B2-37102CEDCADB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6DAD12E4-154D-409A-851A-1BFDD6C67F3C}">
      <dgm:prSet phldrT="[Tekst]" custT="1"/>
      <dgm:spPr/>
      <dgm:t>
        <a:bodyPr/>
        <a:lstStyle/>
        <a:p>
          <a:r>
            <a:rPr lang="pl-PL" sz="2000" b="1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KANAŁY</a:t>
          </a:r>
          <a:endParaRPr lang="pl-PL" sz="2000" b="1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gm:t>
    </dgm:pt>
    <dgm:pt modelId="{BC8B51F2-CECE-4FB7-96CF-B26778696BFF}" type="parTrans" cxnId="{ECF84C3F-AADF-44BE-8B6E-5454DF84E02E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66DACA0-6751-40E5-8456-14BB14B0322E}" type="sibTrans" cxnId="{ECF84C3F-AADF-44BE-8B6E-5454DF84E02E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AEC55239-EBBB-42D2-AD6C-3C13CBCBDE0F}">
      <dgm:prSet phldrT="[Tekst]" custT="1"/>
      <dgm:spPr/>
      <dgm:t>
        <a:bodyPr/>
        <a:lstStyle/>
        <a:p>
          <a:pPr marL="0" algn="l">
            <a:spcAft>
              <a:spcPts val="0"/>
            </a:spcAft>
          </a:pPr>
          <a:r>
            <a:rPr lang="pl-PL" sz="2000" b="1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NARZĘDZIA</a:t>
          </a:r>
          <a:endParaRPr lang="pl-PL" sz="1800" b="1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gm:t>
    </dgm:pt>
    <dgm:pt modelId="{43545044-89F2-45F4-8A84-29707EF111B1}" type="parTrans" cxnId="{5BE5FE7F-3AB7-41D7-B330-3D6F7D09D3F1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0C384EAF-7B8C-4C0B-8A5A-9D0B9820E02F}" type="sibTrans" cxnId="{5BE5FE7F-3AB7-41D7-B330-3D6F7D09D3F1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22AACA5A-A175-4613-AED9-6590B07DB931}">
      <dgm:prSet phldrT="[Tekst]"/>
      <dgm:spPr/>
      <dgm:t>
        <a:bodyPr/>
        <a:lstStyle/>
        <a:p>
          <a:r>
            <a:rPr lang="pl-PL" b="1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Materiały drukowane</a:t>
          </a:r>
          <a:endParaRPr lang="pl-PL" b="1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gm:t>
    </dgm:pt>
    <dgm:pt modelId="{F019C8A1-89AA-4BA5-986E-EE832E3964A2}" type="parTrans" cxnId="{BFC4A0A1-E190-4593-891D-675B24259D81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B2F0178E-3AB4-4DED-BA04-1ACCE255B244}" type="sibTrans" cxnId="{BFC4A0A1-E190-4593-891D-675B24259D81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C52262D5-7582-4A39-974D-80BB7C3396E8}">
      <dgm:prSet phldrT="[Tekst]" custT="1"/>
      <dgm:spPr/>
      <dgm:t>
        <a:bodyPr lIns="108000"/>
        <a:lstStyle/>
        <a:p>
          <a:pPr marL="269875" indent="-182563" algn="l"/>
          <a:r>
            <a:rPr lang="pl-PL" sz="1200" dirty="0" smtClean="0">
              <a:latin typeface="Arial" pitchFamily="34" charset="0"/>
              <a:cs typeface="Arial" pitchFamily="34" charset="0"/>
            </a:rPr>
            <a:t>konferencje, seminaria,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C52EE8FF-F8FB-46BC-8BF5-79E089A8DA2D}" type="parTrans" cxnId="{8E60A0D2-219E-47D6-85ED-4BB778B056E8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142A1440-BBB4-4E6B-91E6-F9F03A3DAF86}" type="sibTrans" cxnId="{8E60A0D2-219E-47D6-85ED-4BB778B056E8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2C443699-F4B8-4D71-B0C0-9A65723D41F2}">
      <dgm:prSet custT="1"/>
      <dgm:spPr/>
      <dgm:t>
        <a:bodyPr lIns="108000"/>
        <a:lstStyle/>
        <a:p>
          <a:pPr marL="269875" indent="-182563" algn="l"/>
          <a:r>
            <a:rPr lang="pl-PL" sz="1200" dirty="0" smtClean="0">
              <a:latin typeface="Arial" pitchFamily="34" charset="0"/>
              <a:cs typeface="Arial" pitchFamily="34" charset="0"/>
            </a:rPr>
            <a:t>wystawy, targi, gale, sympozja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BA100DB2-6B5E-448A-8E96-DE45A2C4055F}" type="parTrans" cxnId="{2FE50472-81EE-45D5-A450-89E99D37361B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DC22DE4B-7A1B-4390-A81E-E915DB33C26C}" type="sibTrans" cxnId="{2FE50472-81EE-45D5-A450-89E99D37361B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464C4A31-8901-452D-8F5C-A0F325C7E790}">
      <dgm:prSet phldrT="[Tekst]" custT="1"/>
      <dgm:spPr/>
      <dgm:t>
        <a:bodyPr lIns="72000"/>
        <a:lstStyle/>
        <a:p>
          <a:pPr marL="269875" indent="-182563">
            <a:tabLst>
              <a:tab pos="269875" algn="l"/>
            </a:tabLst>
          </a:pPr>
          <a:r>
            <a:rPr lang="pl-PL" sz="1200" dirty="0" smtClean="0">
              <a:latin typeface="Arial" pitchFamily="34" charset="0"/>
              <a:cs typeface="Arial" pitchFamily="34" charset="0"/>
            </a:rPr>
            <a:t>przewodniki</a:t>
          </a:r>
          <a:endParaRPr lang="pl-PL" sz="1200" dirty="0">
            <a:latin typeface="Arial" pitchFamily="34" charset="0"/>
            <a:cs typeface="Arial" pitchFamily="34" charset="0"/>
          </a:endParaRPr>
        </a:p>
      </dgm:t>
    </dgm:pt>
    <dgm:pt modelId="{45F24061-2D87-4817-8EDC-A2C928FD589B}" type="parTrans" cxnId="{C65299CF-DCF0-4F42-B274-952D3CDF7969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0163E5E6-DAA0-49E1-8207-F5FA81EBDBDE}" type="sibTrans" cxnId="{C65299CF-DCF0-4F42-B274-952D3CDF7969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0AD69778-A618-4D83-AD38-F2D548A12D03}" type="pres">
      <dgm:prSet presAssocID="{3710F8F6-2E98-4848-883C-14EC73DE4E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57BFC5-C3FC-43C0-A62D-42A1AD6053EA}" type="pres">
      <dgm:prSet presAssocID="{6DAD12E4-154D-409A-851A-1BFDD6C67F3C}" presName="linNode" presStyleCnt="0"/>
      <dgm:spPr/>
      <dgm:t>
        <a:bodyPr/>
        <a:lstStyle/>
        <a:p>
          <a:endParaRPr lang="pl-PL"/>
        </a:p>
      </dgm:t>
    </dgm:pt>
    <dgm:pt modelId="{40A6F319-0E92-40A1-9DB6-BCCD86B4C4EA}" type="pres">
      <dgm:prSet presAssocID="{6DAD12E4-154D-409A-851A-1BFDD6C67F3C}" presName="parentText" presStyleLbl="node1" presStyleIdx="0" presStyleCnt="6" custLinFactNeighborX="552" custLinFactNeighborY="-2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3B5E0F-CA54-4D24-B9B4-50FC1FEB9822}" type="pres">
      <dgm:prSet presAssocID="{6DAD12E4-154D-409A-851A-1BFDD6C67F3C}" presName="descendantText" presStyleLbl="alignAccFollowNode1" presStyleIdx="0" presStyleCnt="6" custLinFactNeighborX="4167" custLinFactNeighborY="35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1B0E7D-9A4A-410E-B816-D92AFE2A74F5}" type="pres">
      <dgm:prSet presAssocID="{766DACA0-6751-40E5-8456-14BB14B0322E}" presName="sp" presStyleCnt="0"/>
      <dgm:spPr/>
      <dgm:t>
        <a:bodyPr/>
        <a:lstStyle/>
        <a:p>
          <a:endParaRPr lang="pl-PL"/>
        </a:p>
      </dgm:t>
    </dgm:pt>
    <dgm:pt modelId="{27022AD7-85CA-4D3F-A4BA-64168CD96B9A}" type="pres">
      <dgm:prSet presAssocID="{F5CD4123-A573-4933-B4C6-A9106EC2B15C}" presName="linNode" presStyleCnt="0"/>
      <dgm:spPr/>
      <dgm:t>
        <a:bodyPr/>
        <a:lstStyle/>
        <a:p>
          <a:endParaRPr lang="pl-PL"/>
        </a:p>
      </dgm:t>
    </dgm:pt>
    <dgm:pt modelId="{EB6E69F4-BB2D-4FD7-A3AC-7B442C03A408}" type="pres">
      <dgm:prSet presAssocID="{F5CD4123-A573-4933-B4C6-A9106EC2B15C}" presName="parentText" presStyleLbl="node1" presStyleIdx="1" presStyleCnt="6" custScaleY="14373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D00D1C-9E06-4C6B-9429-A1FDFCFD8830}" type="pres">
      <dgm:prSet presAssocID="{F5CD4123-A573-4933-B4C6-A9106EC2B15C}" presName="descendantText" presStyleLbl="alignAccFollowNode1" presStyleIdx="1" presStyleCnt="6" custScaleY="171031" custLinFactNeighborX="2539" custLinFactNeighborY="-48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BFAA7E-B2C3-48E3-9875-A280D4DB582A}" type="pres">
      <dgm:prSet presAssocID="{872EB5B0-D947-4990-8593-A09BE5E535FD}" presName="sp" presStyleCnt="0"/>
      <dgm:spPr/>
      <dgm:t>
        <a:bodyPr/>
        <a:lstStyle/>
        <a:p>
          <a:endParaRPr lang="pl-PL"/>
        </a:p>
      </dgm:t>
    </dgm:pt>
    <dgm:pt modelId="{F516608A-4CD5-49A3-A249-1A53E2A137A0}" type="pres">
      <dgm:prSet presAssocID="{1BE051EE-A428-4720-96F0-EE38776C689E}" presName="linNode" presStyleCnt="0"/>
      <dgm:spPr/>
      <dgm:t>
        <a:bodyPr/>
        <a:lstStyle/>
        <a:p>
          <a:endParaRPr lang="pl-PL"/>
        </a:p>
      </dgm:t>
    </dgm:pt>
    <dgm:pt modelId="{41C0DEE2-B3D9-4E6A-841B-F49F0FAEEDFF}" type="pres">
      <dgm:prSet presAssocID="{1BE051EE-A428-4720-96F0-EE38776C689E}" presName="parentText" presStyleLbl="node1" presStyleIdx="2" presStyleCnt="6" custScaleY="11279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F829AC-DC6C-41EE-BD6C-BBFAF22FE1EA}" type="pres">
      <dgm:prSet presAssocID="{1BE051EE-A428-4720-96F0-EE38776C689E}" presName="descendantText" presStyleLbl="alignAccFollowNode1" presStyleIdx="2" presStyleCnt="6" custScaleX="99668" custScaleY="119355" custLinFactNeighborX="7065" custLinFactNeighborY="14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AEA0EE-C971-4AE8-ABAA-DDEF1C3A5AED}" type="pres">
      <dgm:prSet presAssocID="{85E1F6E7-E9AA-4ACB-B46F-A0D2245D83B4}" presName="sp" presStyleCnt="0"/>
      <dgm:spPr/>
      <dgm:t>
        <a:bodyPr/>
        <a:lstStyle/>
        <a:p>
          <a:endParaRPr lang="pl-PL"/>
        </a:p>
      </dgm:t>
    </dgm:pt>
    <dgm:pt modelId="{7CD38AC2-63D6-4B4C-BEBD-B1CB2D55DDF5}" type="pres">
      <dgm:prSet presAssocID="{85B6F1A0-86B0-4A27-90E4-6080ECAA4255}" presName="linNode" presStyleCnt="0"/>
      <dgm:spPr/>
      <dgm:t>
        <a:bodyPr/>
        <a:lstStyle/>
        <a:p>
          <a:endParaRPr lang="pl-PL"/>
        </a:p>
      </dgm:t>
    </dgm:pt>
    <dgm:pt modelId="{A551C824-50A1-4344-A9EB-DD535F518807}" type="pres">
      <dgm:prSet presAssocID="{85B6F1A0-86B0-4A27-90E4-6080ECAA4255}" presName="parentText" presStyleLbl="node1" presStyleIdx="3" presStyleCnt="6" custScaleY="140115" custLinFactNeighborY="60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5B7B27-26E6-440F-8148-4CA58E91AB2F}" type="pres">
      <dgm:prSet presAssocID="{85B6F1A0-86B0-4A27-90E4-6080ECAA4255}" presName="descendantText" presStyleLbl="alignAccFollowNode1" presStyleIdx="3" presStyleCnt="6" custScaleY="172936" custLinFactNeighborX="-140" custLinFactNeighborY="-36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18D491-277B-4E48-A294-0232654E7729}" type="pres">
      <dgm:prSet presAssocID="{3A57B2DD-90DB-412B-B31F-97A4AF47C2F2}" presName="sp" presStyleCnt="0"/>
      <dgm:spPr/>
      <dgm:t>
        <a:bodyPr/>
        <a:lstStyle/>
        <a:p>
          <a:endParaRPr lang="pl-PL"/>
        </a:p>
      </dgm:t>
    </dgm:pt>
    <dgm:pt modelId="{DB2D68A1-8E8B-46F0-8ED2-A6422213659E}" type="pres">
      <dgm:prSet presAssocID="{D5CE85A4-B1C6-46EC-8F78-3930B723F59F}" presName="linNode" presStyleCnt="0"/>
      <dgm:spPr/>
      <dgm:t>
        <a:bodyPr/>
        <a:lstStyle/>
        <a:p>
          <a:endParaRPr lang="pl-PL"/>
        </a:p>
      </dgm:t>
    </dgm:pt>
    <dgm:pt modelId="{E2096641-0ACE-4219-990B-F0849ABEC5AA}" type="pres">
      <dgm:prSet presAssocID="{D5CE85A4-B1C6-46EC-8F78-3930B723F59F}" presName="parentText" presStyleLbl="node1" presStyleIdx="4" presStyleCnt="6" custScaleY="122621" custLinFactNeighborX="349" custLinFactNeighborY="-365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0A19F5-58E9-40E6-8B50-428D5639C43A}" type="pres">
      <dgm:prSet presAssocID="{D5CE85A4-B1C6-46EC-8F78-3930B723F59F}" presName="descendantText" presStyleLbl="alignAccFollowNode1" presStyleIdx="4" presStyleCnt="6" custScaleY="123929" custLinFactNeighborX="673" custLinFactNeighborY="-71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CE1939-7FC1-4596-956A-5B2E64528D14}" type="pres">
      <dgm:prSet presAssocID="{789507E5-2579-46E9-A93B-D999224EBC03}" presName="sp" presStyleCnt="0"/>
      <dgm:spPr/>
      <dgm:t>
        <a:bodyPr/>
        <a:lstStyle/>
        <a:p>
          <a:endParaRPr lang="pl-PL"/>
        </a:p>
      </dgm:t>
    </dgm:pt>
    <dgm:pt modelId="{314167BA-D6C8-4AA0-BB12-F2AA752FCA7E}" type="pres">
      <dgm:prSet presAssocID="{22AACA5A-A175-4613-AED9-6590B07DB931}" presName="linNode" presStyleCnt="0"/>
      <dgm:spPr/>
      <dgm:t>
        <a:bodyPr/>
        <a:lstStyle/>
        <a:p>
          <a:endParaRPr lang="pl-PL"/>
        </a:p>
      </dgm:t>
    </dgm:pt>
    <dgm:pt modelId="{97ADF6FC-B858-4F81-BB5D-AED947CD4EEC}" type="pres">
      <dgm:prSet presAssocID="{22AACA5A-A175-4613-AED9-6590B07DB931}" presName="parentText" presStyleLbl="node1" presStyleIdx="5" presStyleCnt="6" custScaleX="110619" custLinFactNeighborX="0" custLinFactNeighborY="-1009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E0AA93-4BBC-4AF0-8253-33C0BE11BD99}" type="pres">
      <dgm:prSet presAssocID="{22AACA5A-A175-4613-AED9-6590B07DB931}" presName="descendantText" presStyleLbl="alignAccFollowNode1" presStyleIdx="5" presStyleCnt="6" custScaleX="108676" custScaleY="120311" custLinFactNeighborX="11230" custLinFactNeighborY="-149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BA57CD-725F-4436-BF60-D617CA3CF915}" type="presOf" srcId="{22AACA5A-A175-4613-AED9-6590B07DB931}" destId="{97ADF6FC-B858-4F81-BB5D-AED947CD4EEC}" srcOrd="0" destOrd="0" presId="urn:microsoft.com/office/officeart/2005/8/layout/vList5"/>
    <dgm:cxn modelId="{54645326-0C35-4A52-B2F0-6FDD5411D7C5}" type="presOf" srcId="{98DA36CE-C7E4-4DB7-BA01-C3FE5291AAB5}" destId="{18D00D1C-9E06-4C6B-9429-A1FDFCFD8830}" srcOrd="0" destOrd="1" presId="urn:microsoft.com/office/officeart/2005/8/layout/vList5"/>
    <dgm:cxn modelId="{BFC4A0A1-E190-4593-891D-675B24259D81}" srcId="{3710F8F6-2E98-4848-883C-14EC73DE4E2A}" destId="{22AACA5A-A175-4613-AED9-6590B07DB931}" srcOrd="5" destOrd="0" parTransId="{F019C8A1-89AA-4BA5-986E-EE832E3964A2}" sibTransId="{B2F0178E-3AB4-4DED-BA04-1ACCE255B244}"/>
    <dgm:cxn modelId="{06CD3BC7-0030-4D8C-B90B-B6ACAEB7C55B}" srcId="{3710F8F6-2E98-4848-883C-14EC73DE4E2A}" destId="{1BE051EE-A428-4720-96F0-EE38776C689E}" srcOrd="2" destOrd="0" parTransId="{A2680BD8-94C1-49FA-9C96-944C89553610}" sibTransId="{85E1F6E7-E9AA-4ACB-B46F-A0D2245D83B4}"/>
    <dgm:cxn modelId="{ADE85849-3466-4B62-9A58-C616A3E8EEC8}" srcId="{3710F8F6-2E98-4848-883C-14EC73DE4E2A}" destId="{F5CD4123-A573-4933-B4C6-A9106EC2B15C}" srcOrd="1" destOrd="0" parTransId="{5D6A83EA-A4FD-429D-A866-710AC1BC326E}" sibTransId="{872EB5B0-D947-4990-8593-A09BE5E535FD}"/>
    <dgm:cxn modelId="{6E1AAE66-E876-4873-A381-60511857DECA}" type="presOf" srcId="{2C443699-F4B8-4D71-B0C0-9A65723D41F2}" destId="{820A19F5-58E9-40E6-8B50-428D5639C43A}" srcOrd="0" destOrd="1" presId="urn:microsoft.com/office/officeart/2005/8/layout/vList5"/>
    <dgm:cxn modelId="{B0357CFC-6813-4170-9C7A-F41BAB0C1D0F}" srcId="{1BE051EE-A428-4720-96F0-EE38776C689E}" destId="{A66BF2A3-98EB-4999-AF22-FFC18690EB8F}" srcOrd="0" destOrd="0" parTransId="{D1F0FE7D-1566-4D8D-AEF2-17D49A81DB56}" sibTransId="{C0389982-14D8-4632-9C0A-05842240B0B2}"/>
    <dgm:cxn modelId="{2415C2D6-F890-4DC4-9F73-4F6C97720CEC}" type="presOf" srcId="{464C4A31-8901-452D-8F5C-A0F325C7E790}" destId="{ADE0AA93-4BBC-4AF0-8253-33C0BE11BD99}" srcOrd="0" destOrd="1" presId="urn:microsoft.com/office/officeart/2005/8/layout/vList5"/>
    <dgm:cxn modelId="{B490ABDE-77C1-4CDA-8DD3-6CC2D17F2310}" type="presOf" srcId="{68356AEE-0434-44DA-AD8E-622BD54D597E}" destId="{885B7B27-26E6-440F-8148-4CA58E91AB2F}" srcOrd="0" destOrd="1" presId="urn:microsoft.com/office/officeart/2005/8/layout/vList5"/>
    <dgm:cxn modelId="{47472E32-8A3F-40CD-9BBE-D5E91BD3AC2D}" type="presOf" srcId="{FDF7593E-271F-4018-A7B6-4C12A4FFECC3}" destId="{ADE0AA93-4BBC-4AF0-8253-33C0BE11BD99}" srcOrd="0" destOrd="0" presId="urn:microsoft.com/office/officeart/2005/8/layout/vList5"/>
    <dgm:cxn modelId="{2FE50472-81EE-45D5-A450-89E99D37361B}" srcId="{D5CE85A4-B1C6-46EC-8F78-3930B723F59F}" destId="{2C443699-F4B8-4D71-B0C0-9A65723D41F2}" srcOrd="1" destOrd="0" parTransId="{BA100DB2-6B5E-448A-8E96-DE45A2C4055F}" sibTransId="{DC22DE4B-7A1B-4390-A81E-E915DB33C26C}"/>
    <dgm:cxn modelId="{1A850C17-75C0-410E-82B1-7D599CA708CF}" srcId="{3710F8F6-2E98-4848-883C-14EC73DE4E2A}" destId="{85B6F1A0-86B0-4A27-90E4-6080ECAA4255}" srcOrd="3" destOrd="0" parTransId="{8FCBBCBE-8AC5-4D29-812B-739CAF694D0A}" sibTransId="{3A57B2DD-90DB-412B-B31F-97A4AF47C2F2}"/>
    <dgm:cxn modelId="{C65299CF-DCF0-4F42-B274-952D3CDF7969}" srcId="{22AACA5A-A175-4613-AED9-6590B07DB931}" destId="{464C4A31-8901-452D-8F5C-A0F325C7E790}" srcOrd="1" destOrd="0" parTransId="{45F24061-2D87-4817-8EDC-A2C928FD589B}" sibTransId="{0163E5E6-DAA0-49E1-8207-F5FA81EBDBDE}"/>
    <dgm:cxn modelId="{D64D0ACE-A10B-4B53-8298-2268E7BED67C}" type="presOf" srcId="{C52262D5-7582-4A39-974D-80BB7C3396E8}" destId="{820A19F5-58E9-40E6-8B50-428D5639C43A}" srcOrd="0" destOrd="0" presId="urn:microsoft.com/office/officeart/2005/8/layout/vList5"/>
    <dgm:cxn modelId="{C6E141D6-EF4B-483E-AE2C-EB393611BC7D}" srcId="{85B6F1A0-86B0-4A27-90E4-6080ECAA4255}" destId="{68356AEE-0434-44DA-AD8E-622BD54D597E}" srcOrd="1" destOrd="0" parTransId="{39AE2474-1B91-4525-B8AB-9B379DAE2B03}" sibTransId="{69CE2660-92EC-41E4-AA45-815199D4F64B}"/>
    <dgm:cxn modelId="{080ACB9F-57ED-41FB-A5F6-17B7BE3BF5A7}" type="presOf" srcId="{7A891539-7E9F-4597-8B2C-AFF72217D7A0}" destId="{885B7B27-26E6-440F-8148-4CA58E91AB2F}" srcOrd="0" destOrd="0" presId="urn:microsoft.com/office/officeart/2005/8/layout/vList5"/>
    <dgm:cxn modelId="{7A3DC581-8E6D-4C35-9BD5-F556AAABB2FA}" type="presOf" srcId="{A66BF2A3-98EB-4999-AF22-FFC18690EB8F}" destId="{48F829AC-DC6C-41EE-BD6C-BBFAF22FE1EA}" srcOrd="0" destOrd="0" presId="urn:microsoft.com/office/officeart/2005/8/layout/vList5"/>
    <dgm:cxn modelId="{ADEBD027-E45E-4758-B7A7-69A69796BC49}" type="presOf" srcId="{AEC55239-EBBB-42D2-AD6C-3C13CBCBDE0F}" destId="{C43B5E0F-CA54-4D24-B9B4-50FC1FEB9822}" srcOrd="0" destOrd="0" presId="urn:microsoft.com/office/officeart/2005/8/layout/vList5"/>
    <dgm:cxn modelId="{E521E4B5-0FAD-4A18-9309-DF0CAE2F94E3}" srcId="{F5CD4123-A573-4933-B4C6-A9106EC2B15C}" destId="{98DA36CE-C7E4-4DB7-BA01-C3FE5291AAB5}" srcOrd="1" destOrd="0" parTransId="{7A0C1FA4-95E1-4DA3-A48B-E855E98D6BFC}" sibTransId="{6D6F2227-B969-4ACD-BCFA-A2F793D09B38}"/>
    <dgm:cxn modelId="{1CE5B38F-6E22-43EF-A00F-AAB77653705A}" type="presOf" srcId="{5917F978-0F87-417D-99C9-509509866299}" destId="{18D00D1C-9E06-4C6B-9429-A1FDFCFD8830}" srcOrd="0" destOrd="2" presId="urn:microsoft.com/office/officeart/2005/8/layout/vList5"/>
    <dgm:cxn modelId="{7B1C9E82-822F-4FA4-AA77-28687FEEA27A}" srcId="{1BE051EE-A428-4720-96F0-EE38776C689E}" destId="{F35B1668-CAA6-4C9A-89C1-59DC6E3F1068}" srcOrd="1" destOrd="0" parTransId="{420D7B3B-18B7-4551-B9FD-B8DA4472B92B}" sibTransId="{7FA1966F-B9E7-49EF-B3E6-35181D63D293}"/>
    <dgm:cxn modelId="{ADE10E2F-2BF3-44FB-B4B3-DF433D9821FB}" srcId="{85B6F1A0-86B0-4A27-90E4-6080ECAA4255}" destId="{7A891539-7E9F-4597-8B2C-AFF72217D7A0}" srcOrd="0" destOrd="0" parTransId="{367DB706-8D7B-4CC7-9A47-C1391427432D}" sibTransId="{5B7DE46E-A403-4BDD-8229-1A0AF3B74D4D}"/>
    <dgm:cxn modelId="{1CE1046C-B2F3-4397-86B3-3B81B977440A}" type="presOf" srcId="{F5CD4123-A573-4933-B4C6-A9106EC2B15C}" destId="{EB6E69F4-BB2D-4FD7-A3AC-7B442C03A408}" srcOrd="0" destOrd="0" presId="urn:microsoft.com/office/officeart/2005/8/layout/vList5"/>
    <dgm:cxn modelId="{FEC50373-E8C8-4716-A9DA-EA8BABC6C0C3}" srcId="{F5CD4123-A573-4933-B4C6-A9106EC2B15C}" destId="{5917F978-0F87-417D-99C9-509509866299}" srcOrd="2" destOrd="0" parTransId="{B1E9FE98-BB9F-4CBB-89B0-A2DE268A08BB}" sibTransId="{06F0C32A-2FC8-46BE-A0B0-8B8F4759F65E}"/>
    <dgm:cxn modelId="{4719F56D-0C9C-4462-B0CE-67678EEF098F}" type="presOf" srcId="{1BE051EE-A428-4720-96F0-EE38776C689E}" destId="{41C0DEE2-B3D9-4E6A-841B-F49F0FAEEDFF}" srcOrd="0" destOrd="0" presId="urn:microsoft.com/office/officeart/2005/8/layout/vList5"/>
    <dgm:cxn modelId="{7B110127-F3FA-45C9-9DA6-82F03B2402E8}" type="presOf" srcId="{F35B1668-CAA6-4C9A-89C1-59DC6E3F1068}" destId="{48F829AC-DC6C-41EE-BD6C-BBFAF22FE1EA}" srcOrd="0" destOrd="1" presId="urn:microsoft.com/office/officeart/2005/8/layout/vList5"/>
    <dgm:cxn modelId="{5BE5FE7F-3AB7-41D7-B330-3D6F7D09D3F1}" srcId="{6DAD12E4-154D-409A-851A-1BFDD6C67F3C}" destId="{AEC55239-EBBB-42D2-AD6C-3C13CBCBDE0F}" srcOrd="0" destOrd="0" parTransId="{43545044-89F2-45F4-8A84-29707EF111B1}" sibTransId="{0C384EAF-7B8C-4C0B-8A5A-9D0B9820E02F}"/>
    <dgm:cxn modelId="{C1DB44E6-28FE-4EF0-A6B2-37102CEDCADB}" srcId="{22AACA5A-A175-4613-AED9-6590B07DB931}" destId="{FDF7593E-271F-4018-A7B6-4C12A4FFECC3}" srcOrd="0" destOrd="0" parTransId="{069C303A-4F80-4E87-AC16-9CB63F83FEB0}" sibTransId="{B76AF0EE-13DD-48CE-8481-2AAC04F219CB}"/>
    <dgm:cxn modelId="{1DAFF462-3148-4E15-8F90-1460A3FD1AA0}" type="presOf" srcId="{D5CE85A4-B1C6-46EC-8F78-3930B723F59F}" destId="{E2096641-0ACE-4219-990B-F0849ABEC5AA}" srcOrd="0" destOrd="0" presId="urn:microsoft.com/office/officeart/2005/8/layout/vList5"/>
    <dgm:cxn modelId="{5640B7FD-AD1C-4ACE-8888-FC56A820C382}" type="presOf" srcId="{3710F8F6-2E98-4848-883C-14EC73DE4E2A}" destId="{0AD69778-A618-4D83-AD38-F2D548A12D03}" srcOrd="0" destOrd="0" presId="urn:microsoft.com/office/officeart/2005/8/layout/vList5"/>
    <dgm:cxn modelId="{63681300-63F1-48AE-802E-908594D47863}" srcId="{F5CD4123-A573-4933-B4C6-A9106EC2B15C}" destId="{F9DC8D0D-6ABA-4FE2-BE93-D7B42A021DEB}" srcOrd="0" destOrd="0" parTransId="{0B53FF37-58C1-4A58-B5BC-C1F3CFFC5DA5}" sibTransId="{353D5F2E-556A-4A70-AC4D-DEC7458E8845}"/>
    <dgm:cxn modelId="{884EE0D8-26FB-425A-B949-83CACC911AE3}" srcId="{3710F8F6-2E98-4848-883C-14EC73DE4E2A}" destId="{D5CE85A4-B1C6-46EC-8F78-3930B723F59F}" srcOrd="4" destOrd="0" parTransId="{C7ECBB49-9AEB-4510-9684-A7A589891B25}" sibTransId="{789507E5-2579-46E9-A93B-D999224EBC03}"/>
    <dgm:cxn modelId="{86FC4724-D8B0-4E57-9A4B-9F754A499DD2}" type="presOf" srcId="{85B6F1A0-86B0-4A27-90E4-6080ECAA4255}" destId="{A551C824-50A1-4344-A9EB-DD535F518807}" srcOrd="0" destOrd="0" presId="urn:microsoft.com/office/officeart/2005/8/layout/vList5"/>
    <dgm:cxn modelId="{334D0F39-8186-40B3-9518-051D94CB3E7C}" type="presOf" srcId="{F9DC8D0D-6ABA-4FE2-BE93-D7B42A021DEB}" destId="{18D00D1C-9E06-4C6B-9429-A1FDFCFD8830}" srcOrd="0" destOrd="0" presId="urn:microsoft.com/office/officeart/2005/8/layout/vList5"/>
    <dgm:cxn modelId="{8E60A0D2-219E-47D6-85ED-4BB778B056E8}" srcId="{D5CE85A4-B1C6-46EC-8F78-3930B723F59F}" destId="{C52262D5-7582-4A39-974D-80BB7C3396E8}" srcOrd="0" destOrd="0" parTransId="{C52EE8FF-F8FB-46BC-8BF5-79E089A8DA2D}" sibTransId="{142A1440-BBB4-4E6B-91E6-F9F03A3DAF86}"/>
    <dgm:cxn modelId="{114A7714-192C-4EBB-BD47-C9E6BB125D4D}" type="presOf" srcId="{6DAD12E4-154D-409A-851A-1BFDD6C67F3C}" destId="{40A6F319-0E92-40A1-9DB6-BCCD86B4C4EA}" srcOrd="0" destOrd="0" presId="urn:microsoft.com/office/officeart/2005/8/layout/vList5"/>
    <dgm:cxn modelId="{ECF84C3F-AADF-44BE-8B6E-5454DF84E02E}" srcId="{3710F8F6-2E98-4848-883C-14EC73DE4E2A}" destId="{6DAD12E4-154D-409A-851A-1BFDD6C67F3C}" srcOrd="0" destOrd="0" parTransId="{BC8B51F2-CECE-4FB7-96CF-B26778696BFF}" sibTransId="{766DACA0-6751-40E5-8456-14BB14B0322E}"/>
    <dgm:cxn modelId="{C7D3D948-2484-44FA-A62D-E9D18E643235}" type="presParOf" srcId="{0AD69778-A618-4D83-AD38-F2D548A12D03}" destId="{7657BFC5-C3FC-43C0-A62D-42A1AD6053EA}" srcOrd="0" destOrd="0" presId="urn:microsoft.com/office/officeart/2005/8/layout/vList5"/>
    <dgm:cxn modelId="{213C6541-B47E-4EF7-B0EE-1285D3E77D3E}" type="presParOf" srcId="{7657BFC5-C3FC-43C0-A62D-42A1AD6053EA}" destId="{40A6F319-0E92-40A1-9DB6-BCCD86B4C4EA}" srcOrd="0" destOrd="0" presId="urn:microsoft.com/office/officeart/2005/8/layout/vList5"/>
    <dgm:cxn modelId="{5D0990DF-5234-4C59-A0F2-E07080D25581}" type="presParOf" srcId="{7657BFC5-C3FC-43C0-A62D-42A1AD6053EA}" destId="{C43B5E0F-CA54-4D24-B9B4-50FC1FEB9822}" srcOrd="1" destOrd="0" presId="urn:microsoft.com/office/officeart/2005/8/layout/vList5"/>
    <dgm:cxn modelId="{2A241206-7F02-492B-B7C2-EB532040DE81}" type="presParOf" srcId="{0AD69778-A618-4D83-AD38-F2D548A12D03}" destId="{F21B0E7D-9A4A-410E-B816-D92AFE2A74F5}" srcOrd="1" destOrd="0" presId="urn:microsoft.com/office/officeart/2005/8/layout/vList5"/>
    <dgm:cxn modelId="{A896B718-B18A-46AE-9F7F-FB95FA844250}" type="presParOf" srcId="{0AD69778-A618-4D83-AD38-F2D548A12D03}" destId="{27022AD7-85CA-4D3F-A4BA-64168CD96B9A}" srcOrd="2" destOrd="0" presId="urn:microsoft.com/office/officeart/2005/8/layout/vList5"/>
    <dgm:cxn modelId="{121E03D4-5AC6-46B3-AB19-5CE7EBF0155C}" type="presParOf" srcId="{27022AD7-85CA-4D3F-A4BA-64168CD96B9A}" destId="{EB6E69F4-BB2D-4FD7-A3AC-7B442C03A408}" srcOrd="0" destOrd="0" presId="urn:microsoft.com/office/officeart/2005/8/layout/vList5"/>
    <dgm:cxn modelId="{163CE73C-31F5-4493-BF2E-B5EB85F5A6C8}" type="presParOf" srcId="{27022AD7-85CA-4D3F-A4BA-64168CD96B9A}" destId="{18D00D1C-9E06-4C6B-9429-A1FDFCFD8830}" srcOrd="1" destOrd="0" presId="urn:microsoft.com/office/officeart/2005/8/layout/vList5"/>
    <dgm:cxn modelId="{E7C89CAE-8F2C-4AF5-8BEA-304C3A206694}" type="presParOf" srcId="{0AD69778-A618-4D83-AD38-F2D548A12D03}" destId="{F4BFAA7E-B2C3-48E3-9875-A280D4DB582A}" srcOrd="3" destOrd="0" presId="urn:microsoft.com/office/officeart/2005/8/layout/vList5"/>
    <dgm:cxn modelId="{80CAB65A-82A3-49FC-99C5-40AB7D1503B6}" type="presParOf" srcId="{0AD69778-A618-4D83-AD38-F2D548A12D03}" destId="{F516608A-4CD5-49A3-A249-1A53E2A137A0}" srcOrd="4" destOrd="0" presId="urn:microsoft.com/office/officeart/2005/8/layout/vList5"/>
    <dgm:cxn modelId="{AFA41DEE-49A7-46D0-880C-605DCB97F63E}" type="presParOf" srcId="{F516608A-4CD5-49A3-A249-1A53E2A137A0}" destId="{41C0DEE2-B3D9-4E6A-841B-F49F0FAEEDFF}" srcOrd="0" destOrd="0" presId="urn:microsoft.com/office/officeart/2005/8/layout/vList5"/>
    <dgm:cxn modelId="{66FB6BCF-D0B9-4606-B2F9-16761EE6AAD3}" type="presParOf" srcId="{F516608A-4CD5-49A3-A249-1A53E2A137A0}" destId="{48F829AC-DC6C-41EE-BD6C-BBFAF22FE1EA}" srcOrd="1" destOrd="0" presId="urn:microsoft.com/office/officeart/2005/8/layout/vList5"/>
    <dgm:cxn modelId="{581492C8-7C1D-4ED4-A798-AD8FEB5958DF}" type="presParOf" srcId="{0AD69778-A618-4D83-AD38-F2D548A12D03}" destId="{75AEA0EE-C971-4AE8-ABAA-DDEF1C3A5AED}" srcOrd="5" destOrd="0" presId="urn:microsoft.com/office/officeart/2005/8/layout/vList5"/>
    <dgm:cxn modelId="{955EC5BC-95F6-4729-BBBC-24DF435966F9}" type="presParOf" srcId="{0AD69778-A618-4D83-AD38-F2D548A12D03}" destId="{7CD38AC2-63D6-4B4C-BEBD-B1CB2D55DDF5}" srcOrd="6" destOrd="0" presId="urn:microsoft.com/office/officeart/2005/8/layout/vList5"/>
    <dgm:cxn modelId="{D6C34856-AA4D-41F7-81A2-809DD0BD1654}" type="presParOf" srcId="{7CD38AC2-63D6-4B4C-BEBD-B1CB2D55DDF5}" destId="{A551C824-50A1-4344-A9EB-DD535F518807}" srcOrd="0" destOrd="0" presId="urn:microsoft.com/office/officeart/2005/8/layout/vList5"/>
    <dgm:cxn modelId="{842902C7-7004-4E01-A4CA-0A7327DCAC74}" type="presParOf" srcId="{7CD38AC2-63D6-4B4C-BEBD-B1CB2D55DDF5}" destId="{885B7B27-26E6-440F-8148-4CA58E91AB2F}" srcOrd="1" destOrd="0" presId="urn:microsoft.com/office/officeart/2005/8/layout/vList5"/>
    <dgm:cxn modelId="{24E6234E-466C-4945-8775-2829DAC7D9E2}" type="presParOf" srcId="{0AD69778-A618-4D83-AD38-F2D548A12D03}" destId="{0018D491-277B-4E48-A294-0232654E7729}" srcOrd="7" destOrd="0" presId="urn:microsoft.com/office/officeart/2005/8/layout/vList5"/>
    <dgm:cxn modelId="{4F84B5EE-58AA-4240-86B2-B525ADEE116C}" type="presParOf" srcId="{0AD69778-A618-4D83-AD38-F2D548A12D03}" destId="{DB2D68A1-8E8B-46F0-8ED2-A6422213659E}" srcOrd="8" destOrd="0" presId="urn:microsoft.com/office/officeart/2005/8/layout/vList5"/>
    <dgm:cxn modelId="{D7ADDF97-9075-4B09-96EE-1B6021F4D7AD}" type="presParOf" srcId="{DB2D68A1-8E8B-46F0-8ED2-A6422213659E}" destId="{E2096641-0ACE-4219-990B-F0849ABEC5AA}" srcOrd="0" destOrd="0" presId="urn:microsoft.com/office/officeart/2005/8/layout/vList5"/>
    <dgm:cxn modelId="{825C4134-A083-4254-A375-47011601F626}" type="presParOf" srcId="{DB2D68A1-8E8B-46F0-8ED2-A6422213659E}" destId="{820A19F5-58E9-40E6-8B50-428D5639C43A}" srcOrd="1" destOrd="0" presId="urn:microsoft.com/office/officeart/2005/8/layout/vList5"/>
    <dgm:cxn modelId="{0D10C75F-2549-4597-A885-8F52E5EAAC41}" type="presParOf" srcId="{0AD69778-A618-4D83-AD38-F2D548A12D03}" destId="{EBCE1939-7FC1-4596-956A-5B2E64528D14}" srcOrd="9" destOrd="0" presId="urn:microsoft.com/office/officeart/2005/8/layout/vList5"/>
    <dgm:cxn modelId="{F52E2314-CCB5-4C35-9C6A-76F696D3AC30}" type="presParOf" srcId="{0AD69778-A618-4D83-AD38-F2D548A12D03}" destId="{314167BA-D6C8-4AA0-BB12-F2AA752FCA7E}" srcOrd="10" destOrd="0" presId="urn:microsoft.com/office/officeart/2005/8/layout/vList5"/>
    <dgm:cxn modelId="{B55A8736-5ED8-48DD-84AC-41D79B27BD53}" type="presParOf" srcId="{314167BA-D6C8-4AA0-BB12-F2AA752FCA7E}" destId="{97ADF6FC-B858-4F81-BB5D-AED947CD4EEC}" srcOrd="0" destOrd="0" presId="urn:microsoft.com/office/officeart/2005/8/layout/vList5"/>
    <dgm:cxn modelId="{445A41CE-1140-453B-98CE-43101C247AC2}" type="presParOf" srcId="{314167BA-D6C8-4AA0-BB12-F2AA752FCA7E}" destId="{ADE0AA93-4BBC-4AF0-8253-33C0BE11BD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43762A-8C17-4B81-82D8-571C5FEB4A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1A05A72-A54A-40B4-84D0-D40B28D96191}">
      <dgm:prSet phldrT="[Tekst]" custT="1"/>
      <dgm:spPr/>
      <dgm:t>
        <a:bodyPr/>
        <a:lstStyle/>
        <a:p>
          <a:r>
            <a:rPr lang="pl-PL" sz="2400" dirty="0" smtClean="0"/>
            <a:t>Akcja 2</a:t>
          </a:r>
          <a:endParaRPr lang="pl-PL" sz="2400" dirty="0"/>
        </a:p>
      </dgm:t>
    </dgm:pt>
    <dgm:pt modelId="{3CF48DC3-7B10-4997-8164-7C68F726BA51}" type="parTrans" cxnId="{CD024547-849C-4530-BE6D-8325B6E277F5}">
      <dgm:prSet/>
      <dgm:spPr/>
      <dgm:t>
        <a:bodyPr/>
        <a:lstStyle/>
        <a:p>
          <a:endParaRPr lang="pl-PL"/>
        </a:p>
      </dgm:t>
    </dgm:pt>
    <dgm:pt modelId="{CF3DC077-3F28-4C2A-80CE-54F4D3DE23A6}" type="sibTrans" cxnId="{CD024547-849C-4530-BE6D-8325B6E277F5}">
      <dgm:prSet/>
      <dgm:spPr/>
      <dgm:t>
        <a:bodyPr/>
        <a:lstStyle/>
        <a:p>
          <a:endParaRPr lang="pl-PL"/>
        </a:p>
      </dgm:t>
    </dgm:pt>
    <dgm:pt modelId="{DEF03BF0-77EB-42D2-9EC0-C7204DBBB542}">
      <dgm:prSet phldrT="[Tekst]" custT="1"/>
      <dgm:spPr/>
      <dgm:t>
        <a:bodyPr/>
        <a:lstStyle/>
        <a:p>
          <a:r>
            <a:rPr lang="pl-PL" sz="2400" dirty="0" smtClean="0"/>
            <a:t>Akcja 1 i 3</a:t>
          </a:r>
          <a:endParaRPr lang="pl-PL" sz="2400" dirty="0"/>
        </a:p>
      </dgm:t>
    </dgm:pt>
    <dgm:pt modelId="{AF2D6B16-B37B-43F6-B2B5-8AF1E56E1BEE}" type="parTrans" cxnId="{6D85C7A0-7C56-4E92-BE57-F6EA0A47F857}">
      <dgm:prSet/>
      <dgm:spPr/>
      <dgm:t>
        <a:bodyPr/>
        <a:lstStyle/>
        <a:p>
          <a:endParaRPr lang="pl-PL"/>
        </a:p>
      </dgm:t>
    </dgm:pt>
    <dgm:pt modelId="{276B4123-9E3D-4EE2-84C6-41744DA92B82}" type="sibTrans" cxnId="{6D85C7A0-7C56-4E92-BE57-F6EA0A47F857}">
      <dgm:prSet/>
      <dgm:spPr/>
      <dgm:t>
        <a:bodyPr/>
        <a:lstStyle/>
        <a:p>
          <a:endParaRPr lang="pl-PL"/>
        </a:p>
      </dgm:t>
    </dgm:pt>
    <dgm:pt modelId="{47C83E01-D5B9-47AB-A17C-E128328C6F1D}">
      <dgm:prSet phldrT="[Tekst]" custT="1"/>
      <dgm:spPr/>
      <dgm:t>
        <a:bodyPr/>
        <a:lstStyle/>
        <a:p>
          <a:r>
            <a:rPr lang="pl-PL" sz="1000" dirty="0" smtClean="0">
              <a:solidFill>
                <a:srgbClr val="000000"/>
              </a:solidFill>
            </a:rPr>
            <a:t>Beneficjenci realizujący projekty </a:t>
          </a:r>
          <a:br>
            <a:rPr lang="pl-PL" sz="1000" dirty="0" smtClean="0">
              <a:solidFill>
                <a:srgbClr val="000000"/>
              </a:solidFill>
            </a:rPr>
          </a:br>
          <a:r>
            <a:rPr lang="pl-PL" sz="1000" dirty="0" smtClean="0">
              <a:solidFill>
                <a:srgbClr val="000000"/>
              </a:solidFill>
            </a:rPr>
            <a:t>w ramach Akcji 1. i Akcji 3. nie mają takiego obowiązku, ale mogą publikować rezultaty swoich projektów na platformie. Dzięki temu zapewniają swoim projektom większą widoczność i mogą skuteczniej je promować.</a:t>
          </a:r>
          <a:endParaRPr lang="pl-PL" sz="1000" dirty="0">
            <a:solidFill>
              <a:srgbClr val="000000"/>
            </a:solidFill>
          </a:endParaRPr>
        </a:p>
      </dgm:t>
    </dgm:pt>
    <dgm:pt modelId="{9BE3ED00-FFE4-473F-8B2A-1080134A2BDA}" type="parTrans" cxnId="{A6DCE114-ACAE-4E45-B534-A038D7BBB491}">
      <dgm:prSet/>
      <dgm:spPr/>
      <dgm:t>
        <a:bodyPr/>
        <a:lstStyle/>
        <a:p>
          <a:endParaRPr lang="pl-PL"/>
        </a:p>
      </dgm:t>
    </dgm:pt>
    <dgm:pt modelId="{B5253FAC-3F7B-4030-9A00-A2B35F689B1F}" type="sibTrans" cxnId="{A6DCE114-ACAE-4E45-B534-A038D7BBB491}">
      <dgm:prSet/>
      <dgm:spPr/>
      <dgm:t>
        <a:bodyPr/>
        <a:lstStyle/>
        <a:p>
          <a:endParaRPr lang="pl-PL"/>
        </a:p>
      </dgm:t>
    </dgm:pt>
    <dgm:pt modelId="{06FF4B7E-8654-40A4-9AF0-F23D4FCE1C5B}">
      <dgm:prSet phldrT="[Tekst]" custT="1"/>
      <dgm:spPr/>
      <dgm:t>
        <a:bodyPr/>
        <a:lstStyle/>
        <a:p>
          <a:r>
            <a:rPr lang="pl-PL" sz="1000" dirty="0" smtClean="0">
              <a:solidFill>
                <a:srgbClr val="000000"/>
              </a:solidFill>
            </a:rPr>
            <a:t>Rezultaty projektu muszą być obowiązkowo zamieszczone przez beneficjentów Akcji 2.             w każdym sektorze programu Erasmus+. </a:t>
          </a:r>
          <a:br>
            <a:rPr lang="pl-PL" sz="1000" dirty="0" smtClean="0">
              <a:solidFill>
                <a:srgbClr val="000000"/>
              </a:solidFill>
            </a:rPr>
          </a:br>
          <a:r>
            <a:rPr lang="pl-PL" sz="1000" dirty="0" smtClean="0">
              <a:solidFill>
                <a:srgbClr val="000000"/>
              </a:solidFill>
            </a:rPr>
            <a:t>Dla tych beneficjentów jest to warunkiem rozliczenia projektu.</a:t>
          </a:r>
          <a:endParaRPr lang="pl-PL" sz="1000" dirty="0">
            <a:solidFill>
              <a:srgbClr val="000000"/>
            </a:solidFill>
          </a:endParaRPr>
        </a:p>
      </dgm:t>
    </dgm:pt>
    <dgm:pt modelId="{B9F38072-4199-4F59-A05A-0BD1F30A52D1}" type="sibTrans" cxnId="{F92DA9D8-6E9B-4845-93A0-F0E1E020E295}">
      <dgm:prSet/>
      <dgm:spPr/>
      <dgm:t>
        <a:bodyPr/>
        <a:lstStyle/>
        <a:p>
          <a:endParaRPr lang="pl-PL"/>
        </a:p>
      </dgm:t>
    </dgm:pt>
    <dgm:pt modelId="{21F9FC5B-FA24-4C87-8ECA-B1FF178F3178}" type="parTrans" cxnId="{F92DA9D8-6E9B-4845-93A0-F0E1E020E295}">
      <dgm:prSet/>
      <dgm:spPr/>
      <dgm:t>
        <a:bodyPr/>
        <a:lstStyle/>
        <a:p>
          <a:endParaRPr lang="pl-PL"/>
        </a:p>
      </dgm:t>
    </dgm:pt>
    <dgm:pt modelId="{26CCEDA6-8B05-4803-BB2D-AE9C555BB8FF}" type="pres">
      <dgm:prSet presAssocID="{9143762A-8C17-4B81-82D8-571C5FEB4A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CC8C473-AA19-4B3C-BAF0-59EC2FF9C9CF}" type="pres">
      <dgm:prSet presAssocID="{D1A05A72-A54A-40B4-84D0-D40B28D96191}" presName="root" presStyleCnt="0"/>
      <dgm:spPr/>
    </dgm:pt>
    <dgm:pt modelId="{19BFC88D-C334-4FE0-B16C-83754B775CE5}" type="pres">
      <dgm:prSet presAssocID="{D1A05A72-A54A-40B4-84D0-D40B28D96191}" presName="rootComposite" presStyleCnt="0"/>
      <dgm:spPr/>
    </dgm:pt>
    <dgm:pt modelId="{7A8E8B6C-85AF-4F0B-B9CA-A9C855D42724}" type="pres">
      <dgm:prSet presAssocID="{D1A05A72-A54A-40B4-84D0-D40B28D96191}" presName="rootText" presStyleLbl="node1" presStyleIdx="0" presStyleCnt="2"/>
      <dgm:spPr/>
      <dgm:t>
        <a:bodyPr/>
        <a:lstStyle/>
        <a:p>
          <a:endParaRPr lang="pl-PL"/>
        </a:p>
      </dgm:t>
    </dgm:pt>
    <dgm:pt modelId="{09C668BC-32B9-42CC-B45E-86420BDB3E9B}" type="pres">
      <dgm:prSet presAssocID="{D1A05A72-A54A-40B4-84D0-D40B28D96191}" presName="rootConnector" presStyleLbl="node1" presStyleIdx="0" presStyleCnt="2"/>
      <dgm:spPr/>
      <dgm:t>
        <a:bodyPr/>
        <a:lstStyle/>
        <a:p>
          <a:endParaRPr lang="pl-PL"/>
        </a:p>
      </dgm:t>
    </dgm:pt>
    <dgm:pt modelId="{92EFD528-2DF3-4A95-91B3-ABF614626DEF}" type="pres">
      <dgm:prSet presAssocID="{D1A05A72-A54A-40B4-84D0-D40B28D96191}" presName="childShape" presStyleCnt="0"/>
      <dgm:spPr/>
    </dgm:pt>
    <dgm:pt modelId="{711100E1-3970-4843-BB1A-6C31391A58FA}" type="pres">
      <dgm:prSet presAssocID="{21F9FC5B-FA24-4C87-8ECA-B1FF178F3178}" presName="Name13" presStyleLbl="parChTrans1D2" presStyleIdx="0" presStyleCnt="2"/>
      <dgm:spPr/>
      <dgm:t>
        <a:bodyPr/>
        <a:lstStyle/>
        <a:p>
          <a:endParaRPr lang="pl-PL"/>
        </a:p>
      </dgm:t>
    </dgm:pt>
    <dgm:pt modelId="{97D4B01C-8772-4A74-B232-7748D2BB9586}" type="pres">
      <dgm:prSet presAssocID="{06FF4B7E-8654-40A4-9AF0-F23D4FCE1C5B}" presName="childText" presStyleLbl="bgAcc1" presStyleIdx="0" presStyleCnt="2" custScaleX="104311" custScaleY="129333" custLinFactNeighborX="2603" custLinFactNeighborY="-25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BA2E7E-8B02-41F2-AA39-29EDADF4E9F0}" type="pres">
      <dgm:prSet presAssocID="{DEF03BF0-77EB-42D2-9EC0-C7204DBBB542}" presName="root" presStyleCnt="0"/>
      <dgm:spPr/>
    </dgm:pt>
    <dgm:pt modelId="{872DA0F9-8CE8-4A00-BD87-B5B44455E394}" type="pres">
      <dgm:prSet presAssocID="{DEF03BF0-77EB-42D2-9EC0-C7204DBBB542}" presName="rootComposite" presStyleCnt="0"/>
      <dgm:spPr/>
    </dgm:pt>
    <dgm:pt modelId="{10C7D8AB-F126-44D8-883F-46FC6F83D8A0}" type="pres">
      <dgm:prSet presAssocID="{DEF03BF0-77EB-42D2-9EC0-C7204DBBB542}" presName="rootText" presStyleLbl="node1" presStyleIdx="1" presStyleCnt="2"/>
      <dgm:spPr/>
      <dgm:t>
        <a:bodyPr/>
        <a:lstStyle/>
        <a:p>
          <a:endParaRPr lang="pl-PL"/>
        </a:p>
      </dgm:t>
    </dgm:pt>
    <dgm:pt modelId="{E5EF2CF6-6EAE-4A54-9E3A-4B26FBF44B15}" type="pres">
      <dgm:prSet presAssocID="{DEF03BF0-77EB-42D2-9EC0-C7204DBBB542}" presName="rootConnector" presStyleLbl="node1" presStyleIdx="1" presStyleCnt="2"/>
      <dgm:spPr/>
      <dgm:t>
        <a:bodyPr/>
        <a:lstStyle/>
        <a:p>
          <a:endParaRPr lang="pl-PL"/>
        </a:p>
      </dgm:t>
    </dgm:pt>
    <dgm:pt modelId="{095B1C17-CBF7-4C61-8216-F7DD617C8F0A}" type="pres">
      <dgm:prSet presAssocID="{DEF03BF0-77EB-42D2-9EC0-C7204DBBB542}" presName="childShape" presStyleCnt="0"/>
      <dgm:spPr/>
    </dgm:pt>
    <dgm:pt modelId="{25D635D6-A142-49E7-B33C-2E8757081346}" type="pres">
      <dgm:prSet presAssocID="{9BE3ED00-FFE4-473F-8B2A-1080134A2BDA}" presName="Name13" presStyleLbl="parChTrans1D2" presStyleIdx="1" presStyleCnt="2"/>
      <dgm:spPr/>
      <dgm:t>
        <a:bodyPr/>
        <a:lstStyle/>
        <a:p>
          <a:endParaRPr lang="pl-PL"/>
        </a:p>
      </dgm:t>
    </dgm:pt>
    <dgm:pt modelId="{2F5B241C-055C-49A8-9A19-FE7D782DCF85}" type="pres">
      <dgm:prSet presAssocID="{47C83E01-D5B9-47AB-A17C-E128328C6F1D}" presName="childText" presStyleLbl="bgAcc1" presStyleIdx="1" presStyleCnt="2" custScaleX="129116" custScaleY="1278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2DA9D8-6E9B-4845-93A0-F0E1E020E295}" srcId="{D1A05A72-A54A-40B4-84D0-D40B28D96191}" destId="{06FF4B7E-8654-40A4-9AF0-F23D4FCE1C5B}" srcOrd="0" destOrd="0" parTransId="{21F9FC5B-FA24-4C87-8ECA-B1FF178F3178}" sibTransId="{B9F38072-4199-4F59-A05A-0BD1F30A52D1}"/>
    <dgm:cxn modelId="{367935E4-80FF-4008-8C0B-880E368BE200}" type="presOf" srcId="{9BE3ED00-FFE4-473F-8B2A-1080134A2BDA}" destId="{25D635D6-A142-49E7-B33C-2E8757081346}" srcOrd="0" destOrd="0" presId="urn:microsoft.com/office/officeart/2005/8/layout/hierarchy3"/>
    <dgm:cxn modelId="{C4D12C5D-2617-4BBB-88AF-1B04126BB627}" type="presOf" srcId="{9143762A-8C17-4B81-82D8-571C5FEB4A55}" destId="{26CCEDA6-8B05-4803-BB2D-AE9C555BB8FF}" srcOrd="0" destOrd="0" presId="urn:microsoft.com/office/officeart/2005/8/layout/hierarchy3"/>
    <dgm:cxn modelId="{B975EEF7-B1C9-46CF-99BC-E693D1F4E327}" type="presOf" srcId="{21F9FC5B-FA24-4C87-8ECA-B1FF178F3178}" destId="{711100E1-3970-4843-BB1A-6C31391A58FA}" srcOrd="0" destOrd="0" presId="urn:microsoft.com/office/officeart/2005/8/layout/hierarchy3"/>
    <dgm:cxn modelId="{CD024547-849C-4530-BE6D-8325B6E277F5}" srcId="{9143762A-8C17-4B81-82D8-571C5FEB4A55}" destId="{D1A05A72-A54A-40B4-84D0-D40B28D96191}" srcOrd="0" destOrd="0" parTransId="{3CF48DC3-7B10-4997-8164-7C68F726BA51}" sibTransId="{CF3DC077-3F28-4C2A-80CE-54F4D3DE23A6}"/>
    <dgm:cxn modelId="{8284E85E-F0EA-4D99-9CE9-075765FDF878}" type="presOf" srcId="{DEF03BF0-77EB-42D2-9EC0-C7204DBBB542}" destId="{10C7D8AB-F126-44D8-883F-46FC6F83D8A0}" srcOrd="0" destOrd="0" presId="urn:microsoft.com/office/officeart/2005/8/layout/hierarchy3"/>
    <dgm:cxn modelId="{6D85C7A0-7C56-4E92-BE57-F6EA0A47F857}" srcId="{9143762A-8C17-4B81-82D8-571C5FEB4A55}" destId="{DEF03BF0-77EB-42D2-9EC0-C7204DBBB542}" srcOrd="1" destOrd="0" parTransId="{AF2D6B16-B37B-43F6-B2B5-8AF1E56E1BEE}" sibTransId="{276B4123-9E3D-4EE2-84C6-41744DA92B82}"/>
    <dgm:cxn modelId="{A6DCE114-ACAE-4E45-B534-A038D7BBB491}" srcId="{DEF03BF0-77EB-42D2-9EC0-C7204DBBB542}" destId="{47C83E01-D5B9-47AB-A17C-E128328C6F1D}" srcOrd="0" destOrd="0" parTransId="{9BE3ED00-FFE4-473F-8B2A-1080134A2BDA}" sibTransId="{B5253FAC-3F7B-4030-9A00-A2B35F689B1F}"/>
    <dgm:cxn modelId="{5FEE619D-F4EC-4492-AD51-CEB68C25BF6D}" type="presOf" srcId="{47C83E01-D5B9-47AB-A17C-E128328C6F1D}" destId="{2F5B241C-055C-49A8-9A19-FE7D782DCF85}" srcOrd="0" destOrd="0" presId="urn:microsoft.com/office/officeart/2005/8/layout/hierarchy3"/>
    <dgm:cxn modelId="{9712B56A-742F-4AB1-97D6-E82530C31C63}" type="presOf" srcId="{06FF4B7E-8654-40A4-9AF0-F23D4FCE1C5B}" destId="{97D4B01C-8772-4A74-B232-7748D2BB9586}" srcOrd="0" destOrd="0" presId="urn:microsoft.com/office/officeart/2005/8/layout/hierarchy3"/>
    <dgm:cxn modelId="{73CDBAC6-A065-4857-AE74-F41A6BA7FA23}" type="presOf" srcId="{DEF03BF0-77EB-42D2-9EC0-C7204DBBB542}" destId="{E5EF2CF6-6EAE-4A54-9E3A-4B26FBF44B15}" srcOrd="1" destOrd="0" presId="urn:microsoft.com/office/officeart/2005/8/layout/hierarchy3"/>
    <dgm:cxn modelId="{EED781D5-2A99-469B-BD78-2929ABC973F1}" type="presOf" srcId="{D1A05A72-A54A-40B4-84D0-D40B28D96191}" destId="{09C668BC-32B9-42CC-B45E-86420BDB3E9B}" srcOrd="1" destOrd="0" presId="urn:microsoft.com/office/officeart/2005/8/layout/hierarchy3"/>
    <dgm:cxn modelId="{64B95387-F0BF-4FF5-A3CF-A172ABCF1980}" type="presOf" srcId="{D1A05A72-A54A-40B4-84D0-D40B28D96191}" destId="{7A8E8B6C-85AF-4F0B-B9CA-A9C855D42724}" srcOrd="0" destOrd="0" presId="urn:microsoft.com/office/officeart/2005/8/layout/hierarchy3"/>
    <dgm:cxn modelId="{E934FD16-6B9C-4193-A59F-180EBEECADE6}" type="presParOf" srcId="{26CCEDA6-8B05-4803-BB2D-AE9C555BB8FF}" destId="{ACC8C473-AA19-4B3C-BAF0-59EC2FF9C9CF}" srcOrd="0" destOrd="0" presId="urn:microsoft.com/office/officeart/2005/8/layout/hierarchy3"/>
    <dgm:cxn modelId="{07AA665B-B61A-4C0A-AA12-2155E7D4DCF3}" type="presParOf" srcId="{ACC8C473-AA19-4B3C-BAF0-59EC2FF9C9CF}" destId="{19BFC88D-C334-4FE0-B16C-83754B775CE5}" srcOrd="0" destOrd="0" presId="urn:microsoft.com/office/officeart/2005/8/layout/hierarchy3"/>
    <dgm:cxn modelId="{48DA5166-27A5-4236-B2CF-CB2B2CC9CB50}" type="presParOf" srcId="{19BFC88D-C334-4FE0-B16C-83754B775CE5}" destId="{7A8E8B6C-85AF-4F0B-B9CA-A9C855D42724}" srcOrd="0" destOrd="0" presId="urn:microsoft.com/office/officeart/2005/8/layout/hierarchy3"/>
    <dgm:cxn modelId="{F31E934E-B130-4AB6-817C-361C4900D679}" type="presParOf" srcId="{19BFC88D-C334-4FE0-B16C-83754B775CE5}" destId="{09C668BC-32B9-42CC-B45E-86420BDB3E9B}" srcOrd="1" destOrd="0" presId="urn:microsoft.com/office/officeart/2005/8/layout/hierarchy3"/>
    <dgm:cxn modelId="{BF8E39D6-49F6-4211-87BC-754779B5E63F}" type="presParOf" srcId="{ACC8C473-AA19-4B3C-BAF0-59EC2FF9C9CF}" destId="{92EFD528-2DF3-4A95-91B3-ABF614626DEF}" srcOrd="1" destOrd="0" presId="urn:microsoft.com/office/officeart/2005/8/layout/hierarchy3"/>
    <dgm:cxn modelId="{C155AEA8-0AE0-457C-AA43-C819E1AB7E67}" type="presParOf" srcId="{92EFD528-2DF3-4A95-91B3-ABF614626DEF}" destId="{711100E1-3970-4843-BB1A-6C31391A58FA}" srcOrd="0" destOrd="0" presId="urn:microsoft.com/office/officeart/2005/8/layout/hierarchy3"/>
    <dgm:cxn modelId="{A388B4ED-9E22-454E-A4E6-7391EA1FD705}" type="presParOf" srcId="{92EFD528-2DF3-4A95-91B3-ABF614626DEF}" destId="{97D4B01C-8772-4A74-B232-7748D2BB9586}" srcOrd="1" destOrd="0" presId="urn:microsoft.com/office/officeart/2005/8/layout/hierarchy3"/>
    <dgm:cxn modelId="{24AB1280-9473-4FE0-B46C-F2E76831BE5D}" type="presParOf" srcId="{26CCEDA6-8B05-4803-BB2D-AE9C555BB8FF}" destId="{73BA2E7E-8B02-41F2-AA39-29EDADF4E9F0}" srcOrd="1" destOrd="0" presId="urn:microsoft.com/office/officeart/2005/8/layout/hierarchy3"/>
    <dgm:cxn modelId="{2E703182-F420-478C-B0CD-D3E2D5A8EDF5}" type="presParOf" srcId="{73BA2E7E-8B02-41F2-AA39-29EDADF4E9F0}" destId="{872DA0F9-8CE8-4A00-BD87-B5B44455E394}" srcOrd="0" destOrd="0" presId="urn:microsoft.com/office/officeart/2005/8/layout/hierarchy3"/>
    <dgm:cxn modelId="{805AA1A6-BF03-4AAB-9398-1B87F3FD8FAB}" type="presParOf" srcId="{872DA0F9-8CE8-4A00-BD87-B5B44455E394}" destId="{10C7D8AB-F126-44D8-883F-46FC6F83D8A0}" srcOrd="0" destOrd="0" presId="urn:microsoft.com/office/officeart/2005/8/layout/hierarchy3"/>
    <dgm:cxn modelId="{F6FE3D02-122A-48E4-B3E6-0397B5645476}" type="presParOf" srcId="{872DA0F9-8CE8-4A00-BD87-B5B44455E394}" destId="{E5EF2CF6-6EAE-4A54-9E3A-4B26FBF44B15}" srcOrd="1" destOrd="0" presId="urn:microsoft.com/office/officeart/2005/8/layout/hierarchy3"/>
    <dgm:cxn modelId="{598F43A8-424D-41FE-A2A2-710C992B6177}" type="presParOf" srcId="{73BA2E7E-8B02-41F2-AA39-29EDADF4E9F0}" destId="{095B1C17-CBF7-4C61-8216-F7DD617C8F0A}" srcOrd="1" destOrd="0" presId="urn:microsoft.com/office/officeart/2005/8/layout/hierarchy3"/>
    <dgm:cxn modelId="{CCAE727A-91AD-4D42-BF5D-C897C7B31F06}" type="presParOf" srcId="{095B1C17-CBF7-4C61-8216-F7DD617C8F0A}" destId="{25D635D6-A142-49E7-B33C-2E8757081346}" srcOrd="0" destOrd="0" presId="urn:microsoft.com/office/officeart/2005/8/layout/hierarchy3"/>
    <dgm:cxn modelId="{03384A2B-590B-4B3F-A753-425C76EA5543}" type="presParOf" srcId="{095B1C17-CBF7-4C61-8216-F7DD617C8F0A}" destId="{2F5B241C-055C-49A8-9A19-FE7D782DCF8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CB19EE-F43C-4A8C-987E-A5B6286CCF7E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accent1_2" csCatId="accent1" phldr="1"/>
      <dgm:spPr/>
    </dgm:pt>
    <dgm:pt modelId="{F2CAFFB5-2483-4CE0-B315-5AC2FE285758}">
      <dgm:prSet phldrT="[Tekst]" custT="1"/>
      <dgm:spPr/>
      <dgm:t>
        <a:bodyPr/>
        <a:lstStyle/>
        <a:p>
          <a:r>
            <a:rPr lang="pl-PL" sz="1400" b="1" kern="1200" dirty="0" smtClean="0">
              <a:solidFill>
                <a:srgbClr val="005061"/>
              </a:solidFill>
              <a:latin typeface="Trebuchet MS" pitchFamily="34" charset="0"/>
              <a:ea typeface="+mn-ea"/>
              <a:cs typeface="+mn-cs"/>
            </a:rPr>
            <a:t>DZIELISZ SIĘ </a:t>
          </a:r>
        </a:p>
        <a:p>
          <a:r>
            <a:rPr lang="pl-PL" sz="1400" b="1" kern="1200" dirty="0" smtClean="0">
              <a:solidFill>
                <a:srgbClr val="005061"/>
              </a:solidFill>
              <a:latin typeface="Trebuchet MS" pitchFamily="34" charset="0"/>
              <a:ea typeface="+mn-ea"/>
              <a:cs typeface="+mn-cs"/>
            </a:rPr>
            <a:t>REZULTATAMI</a:t>
          </a:r>
          <a:endParaRPr lang="pl-PL" sz="1400" b="1" kern="1200" dirty="0">
            <a:solidFill>
              <a:srgbClr val="005061"/>
            </a:solidFill>
            <a:latin typeface="Trebuchet MS" pitchFamily="34" charset="0"/>
            <a:ea typeface="+mn-ea"/>
            <a:cs typeface="+mn-cs"/>
          </a:endParaRPr>
        </a:p>
      </dgm:t>
    </dgm:pt>
    <dgm:pt modelId="{0FC819C3-52F0-4A5A-8C2E-13A87E9AFE99}" type="parTrans" cxnId="{071967EE-D923-4C4F-B089-22069FE3C017}">
      <dgm:prSet/>
      <dgm:spPr/>
      <dgm:t>
        <a:bodyPr/>
        <a:lstStyle/>
        <a:p>
          <a:endParaRPr lang="pl-PL"/>
        </a:p>
      </dgm:t>
    </dgm:pt>
    <dgm:pt modelId="{FB379BC4-4704-4F27-ACC1-CC25A2341B98}" type="sibTrans" cxnId="{071967EE-D923-4C4F-B089-22069FE3C017}">
      <dgm:prSet/>
      <dgm:spPr/>
      <dgm:t>
        <a:bodyPr/>
        <a:lstStyle/>
        <a:p>
          <a:endParaRPr lang="pl-PL"/>
        </a:p>
      </dgm:t>
    </dgm:pt>
    <dgm:pt modelId="{A7827312-A57A-45AE-9C85-0E62001BC2A8}">
      <dgm:prSet phldrT="[Tekst]" custT="1"/>
      <dgm:spPr/>
      <dgm:t>
        <a:bodyPr/>
        <a:lstStyle/>
        <a:p>
          <a:r>
            <a:rPr lang="pl-PL" sz="1400" b="1" kern="1200" dirty="0" smtClean="0">
              <a:solidFill>
                <a:srgbClr val="005061"/>
              </a:solidFill>
              <a:latin typeface="Trebuchet MS" pitchFamily="34" charset="0"/>
              <a:ea typeface="+mn-ea"/>
              <a:cs typeface="+mn-cs"/>
            </a:rPr>
            <a:t>WZMACNIASZ</a:t>
          </a:r>
        </a:p>
        <a:p>
          <a:r>
            <a:rPr lang="pl-PL" sz="1400" b="1" kern="1200" dirty="0" smtClean="0">
              <a:solidFill>
                <a:srgbClr val="005061"/>
              </a:solidFill>
              <a:latin typeface="Trebuchet MS" pitchFamily="34" charset="0"/>
              <a:ea typeface="+mn-ea"/>
              <a:cs typeface="+mn-cs"/>
            </a:rPr>
            <a:t>WIDOCZNOŚĆ </a:t>
          </a:r>
          <a:br>
            <a:rPr lang="pl-PL" sz="1400" b="1" kern="1200" dirty="0" smtClean="0">
              <a:solidFill>
                <a:srgbClr val="005061"/>
              </a:solidFill>
              <a:latin typeface="Trebuchet MS" pitchFamily="34" charset="0"/>
              <a:ea typeface="+mn-ea"/>
              <a:cs typeface="+mn-cs"/>
            </a:rPr>
          </a:br>
          <a:r>
            <a:rPr lang="pl-PL" sz="1400" b="1" kern="1200" dirty="0" smtClean="0">
              <a:solidFill>
                <a:srgbClr val="005061"/>
              </a:solidFill>
              <a:latin typeface="Trebuchet MS" pitchFamily="34" charset="0"/>
              <a:ea typeface="+mn-ea"/>
              <a:cs typeface="+mn-cs"/>
            </a:rPr>
            <a:t>PROJEKTU</a:t>
          </a:r>
          <a:endParaRPr lang="pl-PL" sz="1400" b="1" kern="1200" dirty="0">
            <a:solidFill>
              <a:srgbClr val="005061"/>
            </a:solidFill>
            <a:latin typeface="Trebuchet MS" pitchFamily="34" charset="0"/>
            <a:ea typeface="+mn-ea"/>
            <a:cs typeface="+mn-cs"/>
          </a:endParaRPr>
        </a:p>
      </dgm:t>
    </dgm:pt>
    <dgm:pt modelId="{62BA28C3-F632-47F8-8958-81E23F1BD298}" type="parTrans" cxnId="{DD420306-49A8-4EC0-9CA1-7D06D913F2F9}">
      <dgm:prSet/>
      <dgm:spPr/>
      <dgm:t>
        <a:bodyPr/>
        <a:lstStyle/>
        <a:p>
          <a:endParaRPr lang="pl-PL"/>
        </a:p>
      </dgm:t>
    </dgm:pt>
    <dgm:pt modelId="{7C53DA85-7CF6-459E-A4FE-C2FB90F4188B}" type="sibTrans" cxnId="{DD420306-49A8-4EC0-9CA1-7D06D913F2F9}">
      <dgm:prSet/>
      <dgm:spPr/>
      <dgm:t>
        <a:bodyPr/>
        <a:lstStyle/>
        <a:p>
          <a:endParaRPr lang="pl-PL"/>
        </a:p>
      </dgm:t>
    </dgm:pt>
    <dgm:pt modelId="{D46C84EC-4627-4912-9C77-A30F9627B3D5}">
      <dgm:prSet phldrT="[Tekst]" custT="1"/>
      <dgm:spPr/>
      <dgm:t>
        <a:bodyPr/>
        <a:lstStyle/>
        <a:p>
          <a:r>
            <a:rPr lang="pl-PL" sz="1400" b="1" dirty="0" smtClean="0"/>
            <a:t>INSPIRUJESZ    I ZDOBYWASZ INSPIRACJE</a:t>
          </a:r>
          <a:endParaRPr lang="pl-PL" sz="1400" dirty="0"/>
        </a:p>
      </dgm:t>
    </dgm:pt>
    <dgm:pt modelId="{A54B71B3-12C5-41E6-9932-5D1997EEE343}" type="parTrans" cxnId="{7F8BF61F-5494-42BA-9342-B1E0557FE61E}">
      <dgm:prSet/>
      <dgm:spPr/>
      <dgm:t>
        <a:bodyPr/>
        <a:lstStyle/>
        <a:p>
          <a:endParaRPr lang="pl-PL"/>
        </a:p>
      </dgm:t>
    </dgm:pt>
    <dgm:pt modelId="{6853CFFF-5783-4948-A85F-9F630B82A18C}" type="sibTrans" cxnId="{7F8BF61F-5494-42BA-9342-B1E0557FE61E}">
      <dgm:prSet/>
      <dgm:spPr/>
      <dgm:t>
        <a:bodyPr/>
        <a:lstStyle/>
        <a:p>
          <a:endParaRPr lang="pl-PL"/>
        </a:p>
      </dgm:t>
    </dgm:pt>
    <dgm:pt modelId="{82483BF7-B652-4878-A8E8-4563129EFE71}" type="pres">
      <dgm:prSet presAssocID="{93CB19EE-F43C-4A8C-987E-A5B6286CCF7E}" presName="Name0" presStyleCnt="0">
        <dgm:presLayoutVars>
          <dgm:dir/>
          <dgm:animOne val="branch"/>
          <dgm:animLvl val="lvl"/>
        </dgm:presLayoutVars>
      </dgm:prSet>
      <dgm:spPr/>
    </dgm:pt>
    <dgm:pt modelId="{9F2CE3FC-749A-46D3-8F98-383FAB9912EB}" type="pres">
      <dgm:prSet presAssocID="{F2CAFFB5-2483-4CE0-B315-5AC2FE285758}" presName="chaos" presStyleCnt="0"/>
      <dgm:spPr/>
    </dgm:pt>
    <dgm:pt modelId="{7317388E-70BD-48AB-8DF5-29BEFC037FBA}" type="pres">
      <dgm:prSet presAssocID="{F2CAFFB5-2483-4CE0-B315-5AC2FE285758}" presName="parTx1" presStyleLbl="revTx" presStyleIdx="0" presStyleCnt="2"/>
      <dgm:spPr/>
      <dgm:t>
        <a:bodyPr/>
        <a:lstStyle/>
        <a:p>
          <a:endParaRPr lang="pl-PL"/>
        </a:p>
      </dgm:t>
    </dgm:pt>
    <dgm:pt modelId="{6FA66A1A-1312-490A-B481-8AE3C49F7DA9}" type="pres">
      <dgm:prSet presAssocID="{F2CAFFB5-2483-4CE0-B315-5AC2FE285758}" presName="c1" presStyleLbl="node1" presStyleIdx="0" presStyleCnt="19"/>
      <dgm:spPr/>
    </dgm:pt>
    <dgm:pt modelId="{AF1CDC8D-BC91-4EAF-B287-55113DB01B8B}" type="pres">
      <dgm:prSet presAssocID="{F2CAFFB5-2483-4CE0-B315-5AC2FE285758}" presName="c2" presStyleLbl="node1" presStyleIdx="1" presStyleCnt="19"/>
      <dgm:spPr/>
    </dgm:pt>
    <dgm:pt modelId="{59341808-76EC-4EA4-828E-4BA754CC6B30}" type="pres">
      <dgm:prSet presAssocID="{F2CAFFB5-2483-4CE0-B315-5AC2FE285758}" presName="c3" presStyleLbl="node1" presStyleIdx="2" presStyleCnt="19"/>
      <dgm:spPr/>
    </dgm:pt>
    <dgm:pt modelId="{7EC34CDF-3EA6-4FC9-8A75-C6AB8AACFDCC}" type="pres">
      <dgm:prSet presAssocID="{F2CAFFB5-2483-4CE0-B315-5AC2FE285758}" presName="c4" presStyleLbl="node1" presStyleIdx="3" presStyleCnt="19"/>
      <dgm:spPr/>
    </dgm:pt>
    <dgm:pt modelId="{5DE3F859-BD80-409A-8852-C0DF2D892340}" type="pres">
      <dgm:prSet presAssocID="{F2CAFFB5-2483-4CE0-B315-5AC2FE285758}" presName="c5" presStyleLbl="node1" presStyleIdx="4" presStyleCnt="19"/>
      <dgm:spPr/>
    </dgm:pt>
    <dgm:pt modelId="{91C16C32-C96D-4460-A8D0-ABFAB7E4EA52}" type="pres">
      <dgm:prSet presAssocID="{F2CAFFB5-2483-4CE0-B315-5AC2FE285758}" presName="c6" presStyleLbl="node1" presStyleIdx="5" presStyleCnt="19"/>
      <dgm:spPr/>
    </dgm:pt>
    <dgm:pt modelId="{2D7F3DD8-91B0-4C1C-8F00-A849F62E0129}" type="pres">
      <dgm:prSet presAssocID="{F2CAFFB5-2483-4CE0-B315-5AC2FE285758}" presName="c7" presStyleLbl="node1" presStyleIdx="6" presStyleCnt="19"/>
      <dgm:spPr/>
    </dgm:pt>
    <dgm:pt modelId="{1BD9F920-DCDE-4EA3-927A-62A82CF0C89D}" type="pres">
      <dgm:prSet presAssocID="{F2CAFFB5-2483-4CE0-B315-5AC2FE285758}" presName="c8" presStyleLbl="node1" presStyleIdx="7" presStyleCnt="19"/>
      <dgm:spPr/>
    </dgm:pt>
    <dgm:pt modelId="{B2BF0DE8-458C-4E98-AAD4-714AF25E54B4}" type="pres">
      <dgm:prSet presAssocID="{F2CAFFB5-2483-4CE0-B315-5AC2FE285758}" presName="c9" presStyleLbl="node1" presStyleIdx="8" presStyleCnt="19"/>
      <dgm:spPr/>
    </dgm:pt>
    <dgm:pt modelId="{420A213B-5408-4F98-9DE2-5023413BCD83}" type="pres">
      <dgm:prSet presAssocID="{F2CAFFB5-2483-4CE0-B315-5AC2FE285758}" presName="c10" presStyleLbl="node1" presStyleIdx="9" presStyleCnt="19"/>
      <dgm:spPr/>
    </dgm:pt>
    <dgm:pt modelId="{EEA237C4-E918-4FBE-B693-53E1CB43819D}" type="pres">
      <dgm:prSet presAssocID="{F2CAFFB5-2483-4CE0-B315-5AC2FE285758}" presName="c11" presStyleLbl="node1" presStyleIdx="10" presStyleCnt="19"/>
      <dgm:spPr/>
    </dgm:pt>
    <dgm:pt modelId="{55F70EBD-C366-409C-9448-F3EEBF84C9D6}" type="pres">
      <dgm:prSet presAssocID="{F2CAFFB5-2483-4CE0-B315-5AC2FE285758}" presName="c12" presStyleLbl="node1" presStyleIdx="11" presStyleCnt="19"/>
      <dgm:spPr/>
    </dgm:pt>
    <dgm:pt modelId="{D6849E02-390D-4DBC-ADD1-90287BCA9183}" type="pres">
      <dgm:prSet presAssocID="{F2CAFFB5-2483-4CE0-B315-5AC2FE285758}" presName="c13" presStyleLbl="node1" presStyleIdx="12" presStyleCnt="19"/>
      <dgm:spPr/>
    </dgm:pt>
    <dgm:pt modelId="{A92267A9-4DEB-45EC-93BB-B13FDCA67951}" type="pres">
      <dgm:prSet presAssocID="{F2CAFFB5-2483-4CE0-B315-5AC2FE285758}" presName="c14" presStyleLbl="node1" presStyleIdx="13" presStyleCnt="19"/>
      <dgm:spPr/>
    </dgm:pt>
    <dgm:pt modelId="{1F44345A-DAEE-42A3-B047-A3CA8A3BF1B3}" type="pres">
      <dgm:prSet presAssocID="{F2CAFFB5-2483-4CE0-B315-5AC2FE285758}" presName="c15" presStyleLbl="node1" presStyleIdx="14" presStyleCnt="19"/>
      <dgm:spPr/>
    </dgm:pt>
    <dgm:pt modelId="{6DD9B478-58A8-4061-93AF-4106024975BA}" type="pres">
      <dgm:prSet presAssocID="{F2CAFFB5-2483-4CE0-B315-5AC2FE285758}" presName="c16" presStyleLbl="node1" presStyleIdx="15" presStyleCnt="19"/>
      <dgm:spPr/>
    </dgm:pt>
    <dgm:pt modelId="{75A2757C-3DB0-4646-A67B-953AB0C6FB68}" type="pres">
      <dgm:prSet presAssocID="{F2CAFFB5-2483-4CE0-B315-5AC2FE285758}" presName="c17" presStyleLbl="node1" presStyleIdx="16" presStyleCnt="19"/>
      <dgm:spPr/>
    </dgm:pt>
    <dgm:pt modelId="{CA3C6835-E0FC-4CD8-9B82-0A587C935025}" type="pres">
      <dgm:prSet presAssocID="{F2CAFFB5-2483-4CE0-B315-5AC2FE285758}" presName="c18" presStyleLbl="node1" presStyleIdx="17" presStyleCnt="19"/>
      <dgm:spPr/>
    </dgm:pt>
    <dgm:pt modelId="{702F086D-03B4-4ED9-B038-E863A5981E52}" type="pres">
      <dgm:prSet presAssocID="{FB379BC4-4704-4F27-ACC1-CC25A2341B98}" presName="chevronComposite1" presStyleCnt="0"/>
      <dgm:spPr/>
    </dgm:pt>
    <dgm:pt modelId="{CBCCDA89-9A87-4389-9575-2C15D80F9488}" type="pres">
      <dgm:prSet presAssocID="{FB379BC4-4704-4F27-ACC1-CC25A2341B98}" presName="chevron1" presStyleLbl="sibTrans2D1" presStyleIdx="0" presStyleCnt="2"/>
      <dgm:spPr/>
    </dgm:pt>
    <dgm:pt modelId="{48E82883-12F9-471C-9079-705DBC07CB85}" type="pres">
      <dgm:prSet presAssocID="{FB379BC4-4704-4F27-ACC1-CC25A2341B98}" presName="spChevron1" presStyleCnt="0"/>
      <dgm:spPr/>
    </dgm:pt>
    <dgm:pt modelId="{50FFF41C-D75C-49C7-96ED-FA1477FEBA2D}" type="pres">
      <dgm:prSet presAssocID="{A7827312-A57A-45AE-9C85-0E62001BC2A8}" presName="middle" presStyleCnt="0"/>
      <dgm:spPr/>
    </dgm:pt>
    <dgm:pt modelId="{A0CA9C6C-A767-400A-97E9-1B628F63FA92}" type="pres">
      <dgm:prSet presAssocID="{A7827312-A57A-45AE-9C85-0E62001BC2A8}" presName="parTxMid" presStyleLbl="revTx" presStyleIdx="1" presStyleCnt="2"/>
      <dgm:spPr/>
      <dgm:t>
        <a:bodyPr/>
        <a:lstStyle/>
        <a:p>
          <a:endParaRPr lang="pl-PL"/>
        </a:p>
      </dgm:t>
    </dgm:pt>
    <dgm:pt modelId="{6BE6D420-6A3F-4BE2-BCF5-04A9120D3CB1}" type="pres">
      <dgm:prSet presAssocID="{A7827312-A57A-45AE-9C85-0E62001BC2A8}" presName="spMid" presStyleCnt="0"/>
      <dgm:spPr/>
    </dgm:pt>
    <dgm:pt modelId="{63FB8FD5-CAE9-4C46-AF2B-70B69431AB2A}" type="pres">
      <dgm:prSet presAssocID="{7C53DA85-7CF6-459E-A4FE-C2FB90F4188B}" presName="chevronComposite1" presStyleCnt="0"/>
      <dgm:spPr/>
    </dgm:pt>
    <dgm:pt modelId="{10AD9354-944B-4917-80C9-9A91AF5951D4}" type="pres">
      <dgm:prSet presAssocID="{7C53DA85-7CF6-459E-A4FE-C2FB90F4188B}" presName="chevron1" presStyleLbl="sibTrans2D1" presStyleIdx="1" presStyleCnt="2"/>
      <dgm:spPr/>
    </dgm:pt>
    <dgm:pt modelId="{CD3D09E6-6996-4561-934A-5C8793DFA262}" type="pres">
      <dgm:prSet presAssocID="{7C53DA85-7CF6-459E-A4FE-C2FB90F4188B}" presName="spChevron1" presStyleCnt="0"/>
      <dgm:spPr/>
    </dgm:pt>
    <dgm:pt modelId="{D8315494-4C45-4B51-BB51-5037D4CCA57D}" type="pres">
      <dgm:prSet presAssocID="{D46C84EC-4627-4912-9C77-A30F9627B3D5}" presName="last" presStyleCnt="0"/>
      <dgm:spPr/>
    </dgm:pt>
    <dgm:pt modelId="{46E28700-1B27-42FA-956A-85548F60E763}" type="pres">
      <dgm:prSet presAssocID="{D46C84EC-4627-4912-9C77-A30F9627B3D5}" presName="circleTx" presStyleLbl="node1" presStyleIdx="18" presStyleCnt="19"/>
      <dgm:spPr/>
      <dgm:t>
        <a:bodyPr/>
        <a:lstStyle/>
        <a:p>
          <a:endParaRPr lang="pl-PL"/>
        </a:p>
      </dgm:t>
    </dgm:pt>
    <dgm:pt modelId="{93AAAB5F-C98E-432D-B36B-5ED7D51A0A2C}" type="pres">
      <dgm:prSet presAssocID="{D46C84EC-4627-4912-9C77-A30F9627B3D5}" presName="spN" presStyleCnt="0"/>
      <dgm:spPr/>
    </dgm:pt>
  </dgm:ptLst>
  <dgm:cxnLst>
    <dgm:cxn modelId="{DD420306-49A8-4EC0-9CA1-7D06D913F2F9}" srcId="{93CB19EE-F43C-4A8C-987E-A5B6286CCF7E}" destId="{A7827312-A57A-45AE-9C85-0E62001BC2A8}" srcOrd="1" destOrd="0" parTransId="{62BA28C3-F632-47F8-8958-81E23F1BD298}" sibTransId="{7C53DA85-7CF6-459E-A4FE-C2FB90F4188B}"/>
    <dgm:cxn modelId="{E15A7FC5-13F8-428D-BD20-89643C3CF629}" type="presOf" srcId="{93CB19EE-F43C-4A8C-987E-A5B6286CCF7E}" destId="{82483BF7-B652-4878-A8E8-4563129EFE71}" srcOrd="0" destOrd="0" presId="urn:microsoft.com/office/officeart/2009/3/layout/RandomtoResultProcess"/>
    <dgm:cxn modelId="{42173783-1C03-49D6-8053-BB0BA31738FF}" type="presOf" srcId="{F2CAFFB5-2483-4CE0-B315-5AC2FE285758}" destId="{7317388E-70BD-48AB-8DF5-29BEFC037FBA}" srcOrd="0" destOrd="0" presId="urn:microsoft.com/office/officeart/2009/3/layout/RandomtoResultProcess"/>
    <dgm:cxn modelId="{7F8BF61F-5494-42BA-9342-B1E0557FE61E}" srcId="{93CB19EE-F43C-4A8C-987E-A5B6286CCF7E}" destId="{D46C84EC-4627-4912-9C77-A30F9627B3D5}" srcOrd="2" destOrd="0" parTransId="{A54B71B3-12C5-41E6-9932-5D1997EEE343}" sibTransId="{6853CFFF-5783-4948-A85F-9F630B82A18C}"/>
    <dgm:cxn modelId="{CCDB42E4-1045-4401-BE78-75707E4556E6}" type="presOf" srcId="{A7827312-A57A-45AE-9C85-0E62001BC2A8}" destId="{A0CA9C6C-A767-400A-97E9-1B628F63FA92}" srcOrd="0" destOrd="0" presId="urn:microsoft.com/office/officeart/2009/3/layout/RandomtoResultProcess"/>
    <dgm:cxn modelId="{E2FFC9E8-77B6-4684-89C9-0052F5541A8C}" type="presOf" srcId="{D46C84EC-4627-4912-9C77-A30F9627B3D5}" destId="{46E28700-1B27-42FA-956A-85548F60E763}" srcOrd="0" destOrd="0" presId="urn:microsoft.com/office/officeart/2009/3/layout/RandomtoResultProcess"/>
    <dgm:cxn modelId="{071967EE-D923-4C4F-B089-22069FE3C017}" srcId="{93CB19EE-F43C-4A8C-987E-A5B6286CCF7E}" destId="{F2CAFFB5-2483-4CE0-B315-5AC2FE285758}" srcOrd="0" destOrd="0" parTransId="{0FC819C3-52F0-4A5A-8C2E-13A87E9AFE99}" sibTransId="{FB379BC4-4704-4F27-ACC1-CC25A2341B98}"/>
    <dgm:cxn modelId="{148F5CCA-7E3A-4F37-97E7-812D0EC8577D}" type="presParOf" srcId="{82483BF7-B652-4878-A8E8-4563129EFE71}" destId="{9F2CE3FC-749A-46D3-8F98-383FAB9912EB}" srcOrd="0" destOrd="0" presId="urn:microsoft.com/office/officeart/2009/3/layout/RandomtoResultProcess"/>
    <dgm:cxn modelId="{E3E9B1B3-7E0E-4E13-80B1-ACF1B79314D8}" type="presParOf" srcId="{9F2CE3FC-749A-46D3-8F98-383FAB9912EB}" destId="{7317388E-70BD-48AB-8DF5-29BEFC037FBA}" srcOrd="0" destOrd="0" presId="urn:microsoft.com/office/officeart/2009/3/layout/RandomtoResultProcess"/>
    <dgm:cxn modelId="{529E66FC-39FB-4E66-8780-479ABA16AEBE}" type="presParOf" srcId="{9F2CE3FC-749A-46D3-8F98-383FAB9912EB}" destId="{6FA66A1A-1312-490A-B481-8AE3C49F7DA9}" srcOrd="1" destOrd="0" presId="urn:microsoft.com/office/officeart/2009/3/layout/RandomtoResultProcess"/>
    <dgm:cxn modelId="{8B176DC8-85B4-4379-829C-874FCA650BD4}" type="presParOf" srcId="{9F2CE3FC-749A-46D3-8F98-383FAB9912EB}" destId="{AF1CDC8D-BC91-4EAF-B287-55113DB01B8B}" srcOrd="2" destOrd="0" presId="urn:microsoft.com/office/officeart/2009/3/layout/RandomtoResultProcess"/>
    <dgm:cxn modelId="{5DFA9CA4-FD13-46AA-9F72-EA56A4D8E205}" type="presParOf" srcId="{9F2CE3FC-749A-46D3-8F98-383FAB9912EB}" destId="{59341808-76EC-4EA4-828E-4BA754CC6B30}" srcOrd="3" destOrd="0" presId="urn:microsoft.com/office/officeart/2009/3/layout/RandomtoResultProcess"/>
    <dgm:cxn modelId="{02C88920-4051-4CDC-B910-0C0620E7B7A5}" type="presParOf" srcId="{9F2CE3FC-749A-46D3-8F98-383FAB9912EB}" destId="{7EC34CDF-3EA6-4FC9-8A75-C6AB8AACFDCC}" srcOrd="4" destOrd="0" presId="urn:microsoft.com/office/officeart/2009/3/layout/RandomtoResultProcess"/>
    <dgm:cxn modelId="{0BB3471A-7EE4-4782-A1ED-A085EF69237A}" type="presParOf" srcId="{9F2CE3FC-749A-46D3-8F98-383FAB9912EB}" destId="{5DE3F859-BD80-409A-8852-C0DF2D892340}" srcOrd="5" destOrd="0" presId="urn:microsoft.com/office/officeart/2009/3/layout/RandomtoResultProcess"/>
    <dgm:cxn modelId="{CEB5F158-8E77-46BB-974C-975CCE996B74}" type="presParOf" srcId="{9F2CE3FC-749A-46D3-8F98-383FAB9912EB}" destId="{91C16C32-C96D-4460-A8D0-ABFAB7E4EA52}" srcOrd="6" destOrd="0" presId="urn:microsoft.com/office/officeart/2009/3/layout/RandomtoResultProcess"/>
    <dgm:cxn modelId="{D2C7BC3E-F899-4F96-AEE8-ECB1CA6F9861}" type="presParOf" srcId="{9F2CE3FC-749A-46D3-8F98-383FAB9912EB}" destId="{2D7F3DD8-91B0-4C1C-8F00-A849F62E0129}" srcOrd="7" destOrd="0" presId="urn:microsoft.com/office/officeart/2009/3/layout/RandomtoResultProcess"/>
    <dgm:cxn modelId="{0A382A8C-0EF7-4A37-9741-8EC035B85B7B}" type="presParOf" srcId="{9F2CE3FC-749A-46D3-8F98-383FAB9912EB}" destId="{1BD9F920-DCDE-4EA3-927A-62A82CF0C89D}" srcOrd="8" destOrd="0" presId="urn:microsoft.com/office/officeart/2009/3/layout/RandomtoResultProcess"/>
    <dgm:cxn modelId="{224C8B57-4F07-4957-B426-E990B771E38A}" type="presParOf" srcId="{9F2CE3FC-749A-46D3-8F98-383FAB9912EB}" destId="{B2BF0DE8-458C-4E98-AAD4-714AF25E54B4}" srcOrd="9" destOrd="0" presId="urn:microsoft.com/office/officeart/2009/3/layout/RandomtoResultProcess"/>
    <dgm:cxn modelId="{29325C47-6295-4958-8F58-DE7D80E9ACB7}" type="presParOf" srcId="{9F2CE3FC-749A-46D3-8F98-383FAB9912EB}" destId="{420A213B-5408-4F98-9DE2-5023413BCD83}" srcOrd="10" destOrd="0" presId="urn:microsoft.com/office/officeart/2009/3/layout/RandomtoResultProcess"/>
    <dgm:cxn modelId="{F04A7CE0-4C72-429D-B1F0-457E4C95093A}" type="presParOf" srcId="{9F2CE3FC-749A-46D3-8F98-383FAB9912EB}" destId="{EEA237C4-E918-4FBE-B693-53E1CB43819D}" srcOrd="11" destOrd="0" presId="urn:microsoft.com/office/officeart/2009/3/layout/RandomtoResultProcess"/>
    <dgm:cxn modelId="{D22D3631-6C14-408C-93FB-BD19B713DD17}" type="presParOf" srcId="{9F2CE3FC-749A-46D3-8F98-383FAB9912EB}" destId="{55F70EBD-C366-409C-9448-F3EEBF84C9D6}" srcOrd="12" destOrd="0" presId="urn:microsoft.com/office/officeart/2009/3/layout/RandomtoResultProcess"/>
    <dgm:cxn modelId="{6FC04AB9-A3F9-4649-A1B1-C50B4C705A06}" type="presParOf" srcId="{9F2CE3FC-749A-46D3-8F98-383FAB9912EB}" destId="{D6849E02-390D-4DBC-ADD1-90287BCA9183}" srcOrd="13" destOrd="0" presId="urn:microsoft.com/office/officeart/2009/3/layout/RandomtoResultProcess"/>
    <dgm:cxn modelId="{63E9F86D-5FF1-49D8-8E6D-276079D2E894}" type="presParOf" srcId="{9F2CE3FC-749A-46D3-8F98-383FAB9912EB}" destId="{A92267A9-4DEB-45EC-93BB-B13FDCA67951}" srcOrd="14" destOrd="0" presId="urn:microsoft.com/office/officeart/2009/3/layout/RandomtoResultProcess"/>
    <dgm:cxn modelId="{752C5BFC-EED8-4AAB-B808-C4522D30BF84}" type="presParOf" srcId="{9F2CE3FC-749A-46D3-8F98-383FAB9912EB}" destId="{1F44345A-DAEE-42A3-B047-A3CA8A3BF1B3}" srcOrd="15" destOrd="0" presId="urn:microsoft.com/office/officeart/2009/3/layout/RandomtoResultProcess"/>
    <dgm:cxn modelId="{926785B9-64DF-478D-9B06-F3A725FD36F0}" type="presParOf" srcId="{9F2CE3FC-749A-46D3-8F98-383FAB9912EB}" destId="{6DD9B478-58A8-4061-93AF-4106024975BA}" srcOrd="16" destOrd="0" presId="urn:microsoft.com/office/officeart/2009/3/layout/RandomtoResultProcess"/>
    <dgm:cxn modelId="{94030423-7BE3-4719-8454-AC5F62A8A5D4}" type="presParOf" srcId="{9F2CE3FC-749A-46D3-8F98-383FAB9912EB}" destId="{75A2757C-3DB0-4646-A67B-953AB0C6FB68}" srcOrd="17" destOrd="0" presId="urn:microsoft.com/office/officeart/2009/3/layout/RandomtoResultProcess"/>
    <dgm:cxn modelId="{C5DE8B89-B00C-4173-B4DC-B40510DA3719}" type="presParOf" srcId="{9F2CE3FC-749A-46D3-8F98-383FAB9912EB}" destId="{CA3C6835-E0FC-4CD8-9B82-0A587C935025}" srcOrd="18" destOrd="0" presId="urn:microsoft.com/office/officeart/2009/3/layout/RandomtoResultProcess"/>
    <dgm:cxn modelId="{DC3BCE8C-BFEB-4DAB-A0C6-277712D2B60E}" type="presParOf" srcId="{82483BF7-B652-4878-A8E8-4563129EFE71}" destId="{702F086D-03B4-4ED9-B038-E863A5981E52}" srcOrd="1" destOrd="0" presId="urn:microsoft.com/office/officeart/2009/3/layout/RandomtoResultProcess"/>
    <dgm:cxn modelId="{6B99C03C-3812-4B01-9E66-1A8C737B2B89}" type="presParOf" srcId="{702F086D-03B4-4ED9-B038-E863A5981E52}" destId="{CBCCDA89-9A87-4389-9575-2C15D80F9488}" srcOrd="0" destOrd="0" presId="urn:microsoft.com/office/officeart/2009/3/layout/RandomtoResultProcess"/>
    <dgm:cxn modelId="{10DCFA57-D3BA-42EB-AD18-7BBA03D9552A}" type="presParOf" srcId="{702F086D-03B4-4ED9-B038-E863A5981E52}" destId="{48E82883-12F9-471C-9079-705DBC07CB85}" srcOrd="1" destOrd="0" presId="urn:microsoft.com/office/officeart/2009/3/layout/RandomtoResultProcess"/>
    <dgm:cxn modelId="{5F6A8B24-7323-4020-AC30-02119E96D488}" type="presParOf" srcId="{82483BF7-B652-4878-A8E8-4563129EFE71}" destId="{50FFF41C-D75C-49C7-96ED-FA1477FEBA2D}" srcOrd="2" destOrd="0" presId="urn:microsoft.com/office/officeart/2009/3/layout/RandomtoResultProcess"/>
    <dgm:cxn modelId="{F095AA56-519F-4309-916F-1FFFF85CEF5D}" type="presParOf" srcId="{50FFF41C-D75C-49C7-96ED-FA1477FEBA2D}" destId="{A0CA9C6C-A767-400A-97E9-1B628F63FA92}" srcOrd="0" destOrd="0" presId="urn:microsoft.com/office/officeart/2009/3/layout/RandomtoResultProcess"/>
    <dgm:cxn modelId="{2AD37B0D-DBA9-436F-B5F7-B5C9740A81BD}" type="presParOf" srcId="{50FFF41C-D75C-49C7-96ED-FA1477FEBA2D}" destId="{6BE6D420-6A3F-4BE2-BCF5-04A9120D3CB1}" srcOrd="1" destOrd="0" presId="urn:microsoft.com/office/officeart/2009/3/layout/RandomtoResultProcess"/>
    <dgm:cxn modelId="{67275B6F-D84F-4E82-AF7A-95087E84A575}" type="presParOf" srcId="{82483BF7-B652-4878-A8E8-4563129EFE71}" destId="{63FB8FD5-CAE9-4C46-AF2B-70B69431AB2A}" srcOrd="3" destOrd="0" presId="urn:microsoft.com/office/officeart/2009/3/layout/RandomtoResultProcess"/>
    <dgm:cxn modelId="{4ED20129-22C3-4B21-BE49-79BB92A823E9}" type="presParOf" srcId="{63FB8FD5-CAE9-4C46-AF2B-70B69431AB2A}" destId="{10AD9354-944B-4917-80C9-9A91AF5951D4}" srcOrd="0" destOrd="0" presId="urn:microsoft.com/office/officeart/2009/3/layout/RandomtoResultProcess"/>
    <dgm:cxn modelId="{35444A95-23CF-4DC8-B464-341E1095948E}" type="presParOf" srcId="{63FB8FD5-CAE9-4C46-AF2B-70B69431AB2A}" destId="{CD3D09E6-6996-4561-934A-5C8793DFA262}" srcOrd="1" destOrd="0" presId="urn:microsoft.com/office/officeart/2009/3/layout/RandomtoResultProcess"/>
    <dgm:cxn modelId="{E00C50CD-F761-48E1-A660-4082606E2737}" type="presParOf" srcId="{82483BF7-B652-4878-A8E8-4563129EFE71}" destId="{D8315494-4C45-4B51-BB51-5037D4CCA57D}" srcOrd="4" destOrd="0" presId="urn:microsoft.com/office/officeart/2009/3/layout/RandomtoResultProcess"/>
    <dgm:cxn modelId="{A46752FF-B16C-4021-ACD6-B07B45331BD8}" type="presParOf" srcId="{D8315494-4C45-4B51-BB51-5037D4CCA57D}" destId="{46E28700-1B27-42FA-956A-85548F60E763}" srcOrd="0" destOrd="0" presId="urn:microsoft.com/office/officeart/2009/3/layout/RandomtoResultProcess"/>
    <dgm:cxn modelId="{F858B391-5632-4EEA-9264-8CCC7A65BB37}" type="presParOf" srcId="{D8315494-4C45-4B51-BB51-5037D4CCA57D}" destId="{93AAAB5F-C98E-432D-B36B-5ED7D51A0A2C}" srcOrd="1" destOrd="0" presId="urn:microsoft.com/office/officeart/2009/3/layout/RandomtoResult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31F4D-FC2A-4C35-93AB-2BB7B48D65F6}">
      <dsp:nvSpPr>
        <dsp:cNvPr id="0" name=""/>
        <dsp:cNvSpPr/>
      </dsp:nvSpPr>
      <dsp:spPr>
        <a:xfrm>
          <a:off x="4505" y="1182758"/>
          <a:ext cx="1187816" cy="59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REZULTATY (WYNIKI)</a:t>
          </a:r>
          <a:endParaRPr lang="pl-PL" sz="1200" b="1" kern="1200" dirty="0"/>
        </a:p>
      </dsp:txBody>
      <dsp:txXfrm>
        <a:off x="21900" y="1200153"/>
        <a:ext cx="1153026" cy="559118"/>
      </dsp:txXfrm>
    </dsp:sp>
    <dsp:sp modelId="{8F90506F-BA34-44E8-99FD-677AC2912256}">
      <dsp:nvSpPr>
        <dsp:cNvPr id="0" name=""/>
        <dsp:cNvSpPr/>
      </dsp:nvSpPr>
      <dsp:spPr>
        <a:xfrm rot="19457599">
          <a:off x="1137325" y="1290902"/>
          <a:ext cx="585120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585120" y="18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415257" y="1294336"/>
        <a:ext cx="29256" cy="29256"/>
      </dsp:txXfrm>
    </dsp:sp>
    <dsp:sp modelId="{8D49B90F-6FB9-481C-A4A6-E78D805D2D64}">
      <dsp:nvSpPr>
        <dsp:cNvPr id="0" name=""/>
        <dsp:cNvSpPr/>
      </dsp:nvSpPr>
      <dsp:spPr>
        <a:xfrm>
          <a:off x="1667448" y="841261"/>
          <a:ext cx="1187816" cy="59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MATERIALNE</a:t>
          </a:r>
          <a:endParaRPr lang="pl-PL" sz="1200" b="1" kern="1200" dirty="0"/>
        </a:p>
      </dsp:txBody>
      <dsp:txXfrm>
        <a:off x="1684843" y="858656"/>
        <a:ext cx="1153026" cy="559118"/>
      </dsp:txXfrm>
    </dsp:sp>
    <dsp:sp modelId="{84354E35-98B2-4C8E-B407-A0BDAB1BF133}">
      <dsp:nvSpPr>
        <dsp:cNvPr id="0" name=""/>
        <dsp:cNvSpPr/>
      </dsp:nvSpPr>
      <dsp:spPr>
        <a:xfrm>
          <a:off x="2855265" y="1120154"/>
          <a:ext cx="475126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75126" y="1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080950" y="1126337"/>
        <a:ext cx="23756" cy="23756"/>
      </dsp:txXfrm>
    </dsp:sp>
    <dsp:sp modelId="{CE802EEB-20A6-452B-9FF2-BDBC6DA69C57}">
      <dsp:nvSpPr>
        <dsp:cNvPr id="0" name=""/>
        <dsp:cNvSpPr/>
      </dsp:nvSpPr>
      <dsp:spPr>
        <a:xfrm>
          <a:off x="3330391" y="841261"/>
          <a:ext cx="1187816" cy="59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/>
            <a:t>podręczniki, programy nauczania, cyfrowe narzędzia edukacyjne, biuletyny, broszury</a:t>
          </a:r>
        </a:p>
      </dsp:txBody>
      <dsp:txXfrm>
        <a:off x="3347786" y="858656"/>
        <a:ext cx="1153026" cy="559118"/>
      </dsp:txXfrm>
    </dsp:sp>
    <dsp:sp modelId="{DB7F4B63-B474-4971-A1E1-E4897B08F94B}">
      <dsp:nvSpPr>
        <dsp:cNvPr id="0" name=""/>
        <dsp:cNvSpPr/>
      </dsp:nvSpPr>
      <dsp:spPr>
        <a:xfrm>
          <a:off x="4518208" y="1120154"/>
          <a:ext cx="475126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75126" y="1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743893" y="1126337"/>
        <a:ext cx="23756" cy="23756"/>
      </dsp:txXfrm>
    </dsp:sp>
    <dsp:sp modelId="{54F06B83-4E88-4D51-B0AF-D28D6E36B4A2}">
      <dsp:nvSpPr>
        <dsp:cNvPr id="0" name=""/>
        <dsp:cNvSpPr/>
      </dsp:nvSpPr>
      <dsp:spPr>
        <a:xfrm>
          <a:off x="4993334" y="841261"/>
          <a:ext cx="1187816" cy="59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/>
            <a:t> sprawozdania z badań lub studia badawcze</a:t>
          </a:r>
        </a:p>
      </dsp:txBody>
      <dsp:txXfrm>
        <a:off x="5010729" y="858656"/>
        <a:ext cx="1153026" cy="559118"/>
      </dsp:txXfrm>
    </dsp:sp>
    <dsp:sp modelId="{0583707C-DB8B-4627-A855-AF52EC607215}">
      <dsp:nvSpPr>
        <dsp:cNvPr id="0" name=""/>
        <dsp:cNvSpPr/>
      </dsp:nvSpPr>
      <dsp:spPr>
        <a:xfrm>
          <a:off x="6181151" y="1120154"/>
          <a:ext cx="475126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75126" y="1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406836" y="1126337"/>
        <a:ext cx="23756" cy="23756"/>
      </dsp:txXfrm>
    </dsp:sp>
    <dsp:sp modelId="{E69775D0-06E0-4548-9434-AD3B62C9D7EF}">
      <dsp:nvSpPr>
        <dsp:cNvPr id="0" name=""/>
        <dsp:cNvSpPr/>
      </dsp:nvSpPr>
      <dsp:spPr>
        <a:xfrm>
          <a:off x="6656277" y="841261"/>
          <a:ext cx="1187816" cy="59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/>
            <a:t>przewodniki na temat dobrych praktyk lub studia przypadku</a:t>
          </a:r>
        </a:p>
      </dsp:txBody>
      <dsp:txXfrm>
        <a:off x="6673672" y="858656"/>
        <a:ext cx="1153026" cy="559118"/>
      </dsp:txXfrm>
    </dsp:sp>
    <dsp:sp modelId="{6B5933C0-2EF9-47D0-BD1B-08BB3A22CF8D}">
      <dsp:nvSpPr>
        <dsp:cNvPr id="0" name=""/>
        <dsp:cNvSpPr/>
      </dsp:nvSpPr>
      <dsp:spPr>
        <a:xfrm rot="2142401">
          <a:off x="1137325" y="1632400"/>
          <a:ext cx="585120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585120" y="18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415257" y="1635833"/>
        <a:ext cx="29256" cy="29256"/>
      </dsp:txXfrm>
    </dsp:sp>
    <dsp:sp modelId="{426DDCFB-793E-4A06-AA35-5907CB64A01D}">
      <dsp:nvSpPr>
        <dsp:cNvPr id="0" name=""/>
        <dsp:cNvSpPr/>
      </dsp:nvSpPr>
      <dsp:spPr>
        <a:xfrm>
          <a:off x="1667448" y="1524256"/>
          <a:ext cx="1187816" cy="59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NIEMATERIALNE</a:t>
          </a:r>
          <a:endParaRPr lang="pl-PL" sz="1200" b="1" kern="1200" dirty="0"/>
        </a:p>
      </dsp:txBody>
      <dsp:txXfrm>
        <a:off x="1684843" y="1541651"/>
        <a:ext cx="1153026" cy="559118"/>
      </dsp:txXfrm>
    </dsp:sp>
    <dsp:sp modelId="{DCF3D553-0991-40B9-AEE0-D0B8E83543D9}">
      <dsp:nvSpPr>
        <dsp:cNvPr id="0" name=""/>
        <dsp:cNvSpPr/>
      </dsp:nvSpPr>
      <dsp:spPr>
        <a:xfrm>
          <a:off x="2855265" y="1803148"/>
          <a:ext cx="475126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75126" y="1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080950" y="1809332"/>
        <a:ext cx="23756" cy="23756"/>
      </dsp:txXfrm>
    </dsp:sp>
    <dsp:sp modelId="{B3DE0455-9FF2-478C-B035-A58A78916FCA}">
      <dsp:nvSpPr>
        <dsp:cNvPr id="0" name=""/>
        <dsp:cNvSpPr/>
      </dsp:nvSpPr>
      <dsp:spPr>
        <a:xfrm>
          <a:off x="3330391" y="1524256"/>
          <a:ext cx="1187816" cy="59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/>
            <a:t>wiedza i doświadczenie zdobyte przez uczestników, osoby uczące się lub kadrę</a:t>
          </a:r>
        </a:p>
      </dsp:txBody>
      <dsp:txXfrm>
        <a:off x="3347786" y="1541651"/>
        <a:ext cx="1153026" cy="559118"/>
      </dsp:txXfrm>
    </dsp:sp>
    <dsp:sp modelId="{808B240E-0528-47EC-B5CF-4CBDC4BD9389}">
      <dsp:nvSpPr>
        <dsp:cNvPr id="0" name=""/>
        <dsp:cNvSpPr/>
      </dsp:nvSpPr>
      <dsp:spPr>
        <a:xfrm>
          <a:off x="4518208" y="1803148"/>
          <a:ext cx="475126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75126" y="1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743893" y="1809332"/>
        <a:ext cx="23756" cy="23756"/>
      </dsp:txXfrm>
    </dsp:sp>
    <dsp:sp modelId="{63A83D74-FBAD-48C1-AC69-BBD30E3370DA}">
      <dsp:nvSpPr>
        <dsp:cNvPr id="0" name=""/>
        <dsp:cNvSpPr/>
      </dsp:nvSpPr>
      <dsp:spPr>
        <a:xfrm>
          <a:off x="4993334" y="1524256"/>
          <a:ext cx="1187816" cy="59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/>
            <a:t>większe umiejętności lub osiągnięcia</a:t>
          </a:r>
        </a:p>
      </dsp:txBody>
      <dsp:txXfrm>
        <a:off x="5010729" y="1541651"/>
        <a:ext cx="1153026" cy="559118"/>
      </dsp:txXfrm>
    </dsp:sp>
    <dsp:sp modelId="{060875B1-B4D6-4549-8A92-6E2071E70CD0}">
      <dsp:nvSpPr>
        <dsp:cNvPr id="0" name=""/>
        <dsp:cNvSpPr/>
      </dsp:nvSpPr>
      <dsp:spPr>
        <a:xfrm>
          <a:off x="6181151" y="1803148"/>
          <a:ext cx="475126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75126" y="1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406836" y="1809332"/>
        <a:ext cx="23756" cy="23756"/>
      </dsp:txXfrm>
    </dsp:sp>
    <dsp:sp modelId="{2AC4C447-313D-4E46-B6FB-B328921B6473}">
      <dsp:nvSpPr>
        <dsp:cNvPr id="0" name=""/>
        <dsp:cNvSpPr/>
      </dsp:nvSpPr>
      <dsp:spPr>
        <a:xfrm>
          <a:off x="6656277" y="1524256"/>
          <a:ext cx="1187816" cy="59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/>
            <a:t>większa świadomość kulturowa, lepsza znajomość języków obcych</a:t>
          </a:r>
        </a:p>
      </dsp:txBody>
      <dsp:txXfrm>
        <a:off x="6673672" y="1541651"/>
        <a:ext cx="1153026" cy="559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FF6B-5749-473E-B578-87062D9807AD}">
      <dsp:nvSpPr>
        <dsp:cNvPr id="0" name=""/>
        <dsp:cNvSpPr/>
      </dsp:nvSpPr>
      <dsp:spPr>
        <a:xfrm>
          <a:off x="5788" y="1340798"/>
          <a:ext cx="1117527" cy="55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smtClean="0"/>
            <a:t>REZULTATY (WYNIKI)</a:t>
          </a:r>
          <a:endParaRPr lang="pl-PL" sz="1200" b="1" kern="1200" dirty="0"/>
        </a:p>
      </dsp:txBody>
      <dsp:txXfrm>
        <a:off x="22154" y="1357164"/>
        <a:ext cx="1084795" cy="526031"/>
      </dsp:txXfrm>
    </dsp:sp>
    <dsp:sp modelId="{05FF898F-6327-4A99-A633-FFC370D5917D}">
      <dsp:nvSpPr>
        <dsp:cNvPr id="0" name=""/>
        <dsp:cNvSpPr/>
      </dsp:nvSpPr>
      <dsp:spPr>
        <a:xfrm rot="19457599">
          <a:off x="1071574" y="1444015"/>
          <a:ext cx="550495" cy="31038"/>
        </a:xfrm>
        <a:custGeom>
          <a:avLst/>
          <a:gdLst/>
          <a:ahLst/>
          <a:cxnLst/>
          <a:rect l="0" t="0" r="0" b="0"/>
          <a:pathLst>
            <a:path>
              <a:moveTo>
                <a:pt x="0" y="15519"/>
              </a:moveTo>
              <a:lnTo>
                <a:pt x="550495" y="15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333059" y="1445772"/>
        <a:ext cx="27524" cy="27524"/>
      </dsp:txXfrm>
    </dsp:sp>
    <dsp:sp modelId="{BA341FA7-3686-4EFC-B092-A55FC251E6BC}">
      <dsp:nvSpPr>
        <dsp:cNvPr id="0" name=""/>
        <dsp:cNvSpPr/>
      </dsp:nvSpPr>
      <dsp:spPr>
        <a:xfrm>
          <a:off x="1570327" y="1019508"/>
          <a:ext cx="1578865" cy="55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INDYWIDUALNE</a:t>
          </a:r>
          <a:endParaRPr lang="pl-PL" sz="1200" b="1" kern="1200" dirty="0"/>
        </a:p>
      </dsp:txBody>
      <dsp:txXfrm>
        <a:off x="1586693" y="1035874"/>
        <a:ext cx="1546133" cy="526031"/>
      </dsp:txXfrm>
    </dsp:sp>
    <dsp:sp modelId="{DFB1FAF9-5217-4F04-B32C-FA3410264B36}">
      <dsp:nvSpPr>
        <dsp:cNvPr id="0" name=""/>
        <dsp:cNvSpPr/>
      </dsp:nvSpPr>
      <dsp:spPr>
        <a:xfrm>
          <a:off x="3149193" y="1283371"/>
          <a:ext cx="447011" cy="31038"/>
        </a:xfrm>
        <a:custGeom>
          <a:avLst/>
          <a:gdLst/>
          <a:ahLst/>
          <a:cxnLst/>
          <a:rect l="0" t="0" r="0" b="0"/>
          <a:pathLst>
            <a:path>
              <a:moveTo>
                <a:pt x="0" y="15519"/>
              </a:moveTo>
              <a:lnTo>
                <a:pt x="447011" y="15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361524" y="1287715"/>
        <a:ext cx="22350" cy="22350"/>
      </dsp:txXfrm>
    </dsp:sp>
    <dsp:sp modelId="{78BEF440-8B53-4F4A-9998-8332C8E85FCF}">
      <dsp:nvSpPr>
        <dsp:cNvPr id="0" name=""/>
        <dsp:cNvSpPr/>
      </dsp:nvSpPr>
      <dsp:spPr>
        <a:xfrm>
          <a:off x="3596204" y="1019508"/>
          <a:ext cx="1117527" cy="55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/>
            <a:t>zwiększone kompetencje</a:t>
          </a:r>
        </a:p>
      </dsp:txBody>
      <dsp:txXfrm>
        <a:off x="3612570" y="1035874"/>
        <a:ext cx="1084795" cy="526031"/>
      </dsp:txXfrm>
    </dsp:sp>
    <dsp:sp modelId="{B5647B37-CFC9-4784-BF95-65ACEA6A21D9}">
      <dsp:nvSpPr>
        <dsp:cNvPr id="0" name=""/>
        <dsp:cNvSpPr/>
      </dsp:nvSpPr>
      <dsp:spPr>
        <a:xfrm>
          <a:off x="4713732" y="1283371"/>
          <a:ext cx="447011" cy="31038"/>
        </a:xfrm>
        <a:custGeom>
          <a:avLst/>
          <a:gdLst/>
          <a:ahLst/>
          <a:cxnLst/>
          <a:rect l="0" t="0" r="0" b="0"/>
          <a:pathLst>
            <a:path>
              <a:moveTo>
                <a:pt x="0" y="15519"/>
              </a:moveTo>
              <a:lnTo>
                <a:pt x="447011" y="15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926063" y="1287715"/>
        <a:ext cx="22350" cy="22350"/>
      </dsp:txXfrm>
    </dsp:sp>
    <dsp:sp modelId="{B88F01BD-0794-4A87-8DD9-E60EECE47BD7}">
      <dsp:nvSpPr>
        <dsp:cNvPr id="0" name=""/>
        <dsp:cNvSpPr/>
      </dsp:nvSpPr>
      <dsp:spPr>
        <a:xfrm>
          <a:off x="5160744" y="1019508"/>
          <a:ext cx="1117527" cy="55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/>
            <a:t>networking</a:t>
          </a:r>
        </a:p>
      </dsp:txBody>
      <dsp:txXfrm>
        <a:off x="5177110" y="1035874"/>
        <a:ext cx="1084795" cy="526031"/>
      </dsp:txXfrm>
    </dsp:sp>
    <dsp:sp modelId="{54AB55B3-9ED7-4D78-82FC-53124827B578}">
      <dsp:nvSpPr>
        <dsp:cNvPr id="0" name=""/>
        <dsp:cNvSpPr/>
      </dsp:nvSpPr>
      <dsp:spPr>
        <a:xfrm>
          <a:off x="6278272" y="1283371"/>
          <a:ext cx="447011" cy="31038"/>
        </a:xfrm>
        <a:custGeom>
          <a:avLst/>
          <a:gdLst/>
          <a:ahLst/>
          <a:cxnLst/>
          <a:rect l="0" t="0" r="0" b="0"/>
          <a:pathLst>
            <a:path>
              <a:moveTo>
                <a:pt x="0" y="15519"/>
              </a:moveTo>
              <a:lnTo>
                <a:pt x="447011" y="15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490602" y="1287715"/>
        <a:ext cx="22350" cy="22350"/>
      </dsp:txXfrm>
    </dsp:sp>
    <dsp:sp modelId="{4CF79950-3B04-426C-AA66-D3086B6B9F5C}">
      <dsp:nvSpPr>
        <dsp:cNvPr id="0" name=""/>
        <dsp:cNvSpPr/>
      </dsp:nvSpPr>
      <dsp:spPr>
        <a:xfrm>
          <a:off x="6725283" y="1019508"/>
          <a:ext cx="1117527" cy="55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/>
            <a:t>zwiększona </a:t>
          </a:r>
          <a:r>
            <a:rPr lang="pl-PL" sz="800" kern="1200" dirty="0" smtClean="0"/>
            <a:t>świadomość </a:t>
          </a:r>
          <a:r>
            <a:rPr lang="pl-PL" sz="800" kern="1200" dirty="0"/>
            <a:t>kulturowa</a:t>
          </a:r>
        </a:p>
      </dsp:txBody>
      <dsp:txXfrm>
        <a:off x="6741649" y="1035874"/>
        <a:ext cx="1084795" cy="526031"/>
      </dsp:txXfrm>
    </dsp:sp>
    <dsp:sp modelId="{22C4D4D5-8F75-4DC4-A2DE-76FA108A92D2}">
      <dsp:nvSpPr>
        <dsp:cNvPr id="0" name=""/>
        <dsp:cNvSpPr/>
      </dsp:nvSpPr>
      <dsp:spPr>
        <a:xfrm rot="2142401">
          <a:off x="1071574" y="1765305"/>
          <a:ext cx="550495" cy="31038"/>
        </a:xfrm>
        <a:custGeom>
          <a:avLst/>
          <a:gdLst/>
          <a:ahLst/>
          <a:cxnLst/>
          <a:rect l="0" t="0" r="0" b="0"/>
          <a:pathLst>
            <a:path>
              <a:moveTo>
                <a:pt x="0" y="15519"/>
              </a:moveTo>
              <a:lnTo>
                <a:pt x="550495" y="15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333059" y="1767062"/>
        <a:ext cx="27524" cy="27524"/>
      </dsp:txXfrm>
    </dsp:sp>
    <dsp:sp modelId="{E72D8C7D-7BA8-4DBA-98F2-B87B793B3C47}">
      <dsp:nvSpPr>
        <dsp:cNvPr id="0" name=""/>
        <dsp:cNvSpPr/>
      </dsp:nvSpPr>
      <dsp:spPr>
        <a:xfrm>
          <a:off x="1570327" y="1662087"/>
          <a:ext cx="1568316" cy="55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INSTYTUCJONALNE</a:t>
          </a:r>
          <a:endParaRPr lang="pl-PL" sz="1200" b="1" kern="1200" dirty="0"/>
        </a:p>
      </dsp:txBody>
      <dsp:txXfrm>
        <a:off x="1586693" y="1678453"/>
        <a:ext cx="1535584" cy="526031"/>
      </dsp:txXfrm>
    </dsp:sp>
    <dsp:sp modelId="{993A00CF-184D-4C89-A632-3200D4740A67}">
      <dsp:nvSpPr>
        <dsp:cNvPr id="0" name=""/>
        <dsp:cNvSpPr/>
      </dsp:nvSpPr>
      <dsp:spPr>
        <a:xfrm>
          <a:off x="3138644" y="1925949"/>
          <a:ext cx="447011" cy="31038"/>
        </a:xfrm>
        <a:custGeom>
          <a:avLst/>
          <a:gdLst/>
          <a:ahLst/>
          <a:cxnLst/>
          <a:rect l="0" t="0" r="0" b="0"/>
          <a:pathLst>
            <a:path>
              <a:moveTo>
                <a:pt x="0" y="15519"/>
              </a:moveTo>
              <a:lnTo>
                <a:pt x="447011" y="15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350974" y="1930294"/>
        <a:ext cx="22350" cy="22350"/>
      </dsp:txXfrm>
    </dsp:sp>
    <dsp:sp modelId="{355E5528-985A-4565-8AC1-EBA5C7A13FFE}">
      <dsp:nvSpPr>
        <dsp:cNvPr id="0" name=""/>
        <dsp:cNvSpPr/>
      </dsp:nvSpPr>
      <dsp:spPr>
        <a:xfrm>
          <a:off x="3585655" y="1662087"/>
          <a:ext cx="1117527" cy="55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/>
            <a:t>zwiększone kompetencje kadry</a:t>
          </a:r>
        </a:p>
      </dsp:txBody>
      <dsp:txXfrm>
        <a:off x="3602021" y="1678453"/>
        <a:ext cx="1084795" cy="526031"/>
      </dsp:txXfrm>
    </dsp:sp>
    <dsp:sp modelId="{6C324CC4-D000-4763-A689-DA8F7A6A75D2}">
      <dsp:nvSpPr>
        <dsp:cNvPr id="0" name=""/>
        <dsp:cNvSpPr/>
      </dsp:nvSpPr>
      <dsp:spPr>
        <a:xfrm>
          <a:off x="4703183" y="1925949"/>
          <a:ext cx="447011" cy="31038"/>
        </a:xfrm>
        <a:custGeom>
          <a:avLst/>
          <a:gdLst/>
          <a:ahLst/>
          <a:cxnLst/>
          <a:rect l="0" t="0" r="0" b="0"/>
          <a:pathLst>
            <a:path>
              <a:moveTo>
                <a:pt x="0" y="15519"/>
              </a:moveTo>
              <a:lnTo>
                <a:pt x="447011" y="15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915513" y="1930294"/>
        <a:ext cx="22350" cy="22350"/>
      </dsp:txXfrm>
    </dsp:sp>
    <dsp:sp modelId="{96A98045-E04E-42E7-9662-9A8B54897498}">
      <dsp:nvSpPr>
        <dsp:cNvPr id="0" name=""/>
        <dsp:cNvSpPr/>
      </dsp:nvSpPr>
      <dsp:spPr>
        <a:xfrm>
          <a:off x="5150194" y="1662087"/>
          <a:ext cx="1117527" cy="55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/>
            <a:t>nawiązanie partnerstwa z inną instytucją/organizacją</a:t>
          </a:r>
        </a:p>
      </dsp:txBody>
      <dsp:txXfrm>
        <a:off x="5166560" y="1678453"/>
        <a:ext cx="1084795" cy="526031"/>
      </dsp:txXfrm>
    </dsp:sp>
    <dsp:sp modelId="{EE6F9BFD-E9FC-448A-B7DE-6853CAFB5170}">
      <dsp:nvSpPr>
        <dsp:cNvPr id="0" name=""/>
        <dsp:cNvSpPr/>
      </dsp:nvSpPr>
      <dsp:spPr>
        <a:xfrm>
          <a:off x="6267722" y="1925949"/>
          <a:ext cx="447011" cy="31038"/>
        </a:xfrm>
        <a:custGeom>
          <a:avLst/>
          <a:gdLst/>
          <a:ahLst/>
          <a:cxnLst/>
          <a:rect l="0" t="0" r="0" b="0"/>
          <a:pathLst>
            <a:path>
              <a:moveTo>
                <a:pt x="0" y="15519"/>
              </a:moveTo>
              <a:lnTo>
                <a:pt x="447011" y="15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480052" y="1930294"/>
        <a:ext cx="22350" cy="22350"/>
      </dsp:txXfrm>
    </dsp:sp>
    <dsp:sp modelId="{4A29C1CD-839C-4E94-9CF6-B5A59456F9AB}">
      <dsp:nvSpPr>
        <dsp:cNvPr id="0" name=""/>
        <dsp:cNvSpPr/>
      </dsp:nvSpPr>
      <dsp:spPr>
        <a:xfrm>
          <a:off x="6714733" y="1662087"/>
          <a:ext cx="1117527" cy="55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/>
            <a:t>doświadczenie </a:t>
          </a:r>
          <a:br>
            <a:rPr lang="pl-PL" sz="800" kern="1200"/>
          </a:br>
          <a:r>
            <a:rPr lang="pl-PL" sz="800" kern="1200"/>
            <a:t>w realizacji projektów</a:t>
          </a:r>
        </a:p>
      </dsp:txBody>
      <dsp:txXfrm>
        <a:off x="6731099" y="1678453"/>
        <a:ext cx="1084795" cy="526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C6759-54C4-4B4C-9452-95CED6F5FF67}">
      <dsp:nvSpPr>
        <dsp:cNvPr id="0" name=""/>
        <dsp:cNvSpPr/>
      </dsp:nvSpPr>
      <dsp:spPr>
        <a:xfrm rot="5400000">
          <a:off x="1021759" y="524805"/>
          <a:ext cx="552479" cy="6289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91CB1-63E0-4D2D-8D90-53DCADC186CF}">
      <dsp:nvSpPr>
        <dsp:cNvPr id="0" name=""/>
        <dsp:cNvSpPr/>
      </dsp:nvSpPr>
      <dsp:spPr>
        <a:xfrm>
          <a:off x="669276" y="2"/>
          <a:ext cx="933594" cy="4966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Krok (1)</a:t>
          </a:r>
          <a:endParaRPr lang="pl-PL" sz="1600" kern="1200" dirty="0"/>
        </a:p>
      </dsp:txBody>
      <dsp:txXfrm>
        <a:off x="693523" y="24249"/>
        <a:ext cx="885100" cy="448112"/>
      </dsp:txXfrm>
    </dsp:sp>
    <dsp:sp modelId="{619242F6-EAA5-4EE9-BECA-A68F44B7740A}">
      <dsp:nvSpPr>
        <dsp:cNvPr id="0" name=""/>
        <dsp:cNvSpPr/>
      </dsp:nvSpPr>
      <dsp:spPr>
        <a:xfrm>
          <a:off x="1546563" y="0"/>
          <a:ext cx="2345860" cy="52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600" kern="1200" dirty="0" smtClean="0"/>
            <a:t>Charakterystyka osiągniętego rezultatu</a:t>
          </a:r>
          <a:endParaRPr lang="pl-PL" sz="1600" kern="1200" dirty="0"/>
        </a:p>
      </dsp:txBody>
      <dsp:txXfrm>
        <a:off x="1546563" y="0"/>
        <a:ext cx="2345860" cy="526171"/>
      </dsp:txXfrm>
    </dsp:sp>
    <dsp:sp modelId="{0025B71F-30E0-4AAC-904A-29DB889097D6}">
      <dsp:nvSpPr>
        <dsp:cNvPr id="0" name=""/>
        <dsp:cNvSpPr/>
      </dsp:nvSpPr>
      <dsp:spPr>
        <a:xfrm rot="5400000">
          <a:off x="2376631" y="1230386"/>
          <a:ext cx="552479" cy="6289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C0ED3-AB39-4C73-A5B3-202760B91C06}">
      <dsp:nvSpPr>
        <dsp:cNvPr id="0" name=""/>
        <dsp:cNvSpPr/>
      </dsp:nvSpPr>
      <dsp:spPr>
        <a:xfrm>
          <a:off x="1727876" y="619360"/>
          <a:ext cx="1030784" cy="5169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Krok (2)</a:t>
          </a:r>
          <a:endParaRPr lang="pl-PL" sz="1600" kern="1200" dirty="0"/>
        </a:p>
      </dsp:txBody>
      <dsp:txXfrm>
        <a:off x="1753114" y="644598"/>
        <a:ext cx="980308" cy="466428"/>
      </dsp:txXfrm>
    </dsp:sp>
    <dsp:sp modelId="{A1F730F5-D8CC-42F6-B305-E7907C7067F8}">
      <dsp:nvSpPr>
        <dsp:cNvPr id="0" name=""/>
        <dsp:cNvSpPr/>
      </dsp:nvSpPr>
      <dsp:spPr>
        <a:xfrm>
          <a:off x="2738392" y="675667"/>
          <a:ext cx="1969129" cy="52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600" kern="1200" smtClean="0"/>
            <a:t>Zidentyfikowanie grupy odbiorców</a:t>
          </a:r>
          <a:r>
            <a:rPr lang="pl-PL" altLang="pl-PL" sz="1600" b="1" kern="1200" smtClean="0"/>
            <a:t> </a:t>
          </a:r>
          <a:endParaRPr lang="pl-PL" sz="1600" kern="1200" dirty="0"/>
        </a:p>
      </dsp:txBody>
      <dsp:txXfrm>
        <a:off x="2738392" y="675667"/>
        <a:ext cx="1969129" cy="526171"/>
      </dsp:txXfrm>
    </dsp:sp>
    <dsp:sp modelId="{A0924E21-9040-4E86-84B4-E7F33E4792ED}">
      <dsp:nvSpPr>
        <dsp:cNvPr id="0" name=""/>
        <dsp:cNvSpPr/>
      </dsp:nvSpPr>
      <dsp:spPr>
        <a:xfrm rot="5400000">
          <a:off x="3478595" y="1899592"/>
          <a:ext cx="552479" cy="6289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5F4EA-0E9F-4CE4-9A91-0805D1C9C90A}">
      <dsp:nvSpPr>
        <dsp:cNvPr id="0" name=""/>
        <dsp:cNvSpPr/>
      </dsp:nvSpPr>
      <dsp:spPr>
        <a:xfrm>
          <a:off x="2950826" y="1295031"/>
          <a:ext cx="889463" cy="4987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Krok (3)</a:t>
          </a:r>
          <a:endParaRPr lang="pl-PL" sz="1600" kern="1200" dirty="0"/>
        </a:p>
      </dsp:txBody>
      <dsp:txXfrm>
        <a:off x="2975179" y="1319384"/>
        <a:ext cx="840757" cy="450087"/>
      </dsp:txXfrm>
    </dsp:sp>
    <dsp:sp modelId="{A70433BE-9344-4BFD-8EDA-B7F42B5D243A}">
      <dsp:nvSpPr>
        <dsp:cNvPr id="0" name=""/>
        <dsp:cNvSpPr/>
      </dsp:nvSpPr>
      <dsp:spPr>
        <a:xfrm>
          <a:off x="3804248" y="1295028"/>
          <a:ext cx="2196031" cy="52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600" kern="1200" dirty="0" smtClean="0"/>
            <a:t>Wybór narzędzi </a:t>
          </a:r>
          <a:br>
            <a:rPr lang="pl-PL" altLang="pl-PL" sz="1600" kern="1200" dirty="0" smtClean="0"/>
          </a:br>
          <a:r>
            <a:rPr lang="pl-PL" altLang="pl-PL" sz="1600" kern="1200" dirty="0" smtClean="0"/>
            <a:t>i kanału dystrybucji</a:t>
          </a:r>
          <a:endParaRPr lang="pl-PL" sz="1600" kern="1200" dirty="0"/>
        </a:p>
      </dsp:txBody>
      <dsp:txXfrm>
        <a:off x="3804248" y="1295028"/>
        <a:ext cx="2196031" cy="526171"/>
      </dsp:txXfrm>
    </dsp:sp>
    <dsp:sp modelId="{C37932A9-84F5-4AC8-9CB7-BED577643B8D}">
      <dsp:nvSpPr>
        <dsp:cNvPr id="0" name=""/>
        <dsp:cNvSpPr/>
      </dsp:nvSpPr>
      <dsp:spPr>
        <a:xfrm>
          <a:off x="4061175" y="2083305"/>
          <a:ext cx="938588" cy="5046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Krok (4)</a:t>
          </a:r>
          <a:endParaRPr lang="pl-PL" sz="1600" kern="1200" dirty="0"/>
        </a:p>
      </dsp:txBody>
      <dsp:txXfrm>
        <a:off x="4085814" y="2107944"/>
        <a:ext cx="889310" cy="455361"/>
      </dsp:txXfrm>
    </dsp:sp>
    <dsp:sp modelId="{6BFDA997-C135-41BD-981C-580853580935}">
      <dsp:nvSpPr>
        <dsp:cNvPr id="0" name=""/>
        <dsp:cNvSpPr/>
      </dsp:nvSpPr>
      <dsp:spPr>
        <a:xfrm>
          <a:off x="5006901" y="1984770"/>
          <a:ext cx="2087315" cy="617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smtClean="0"/>
            <a:t>Działania</a:t>
          </a:r>
          <a:br>
            <a:rPr lang="pl-PL" sz="1600" kern="1200" smtClean="0"/>
          </a:br>
          <a:r>
            <a:rPr lang="pl-PL" sz="1600" kern="1200" smtClean="0"/>
            <a:t>upowszechniające</a:t>
          </a:r>
          <a:endParaRPr lang="pl-PL" sz="1600" kern="1200" dirty="0"/>
        </a:p>
      </dsp:txBody>
      <dsp:txXfrm>
        <a:off x="5006901" y="1984770"/>
        <a:ext cx="2087315" cy="617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B5E0F-CA54-4D24-B9B4-50FC1FEB9822}">
      <dsp:nvSpPr>
        <dsp:cNvPr id="0" name=""/>
        <dsp:cNvSpPr/>
      </dsp:nvSpPr>
      <dsp:spPr>
        <a:xfrm rot="5400000">
          <a:off x="5194909" y="-2322822"/>
          <a:ext cx="284277" cy="5023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2000" b="1" kern="1200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NARZĘDZIA</a:t>
          </a:r>
          <a:endParaRPr lang="pl-PL" sz="1800" b="1" kern="1200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sp:txBody>
      <dsp:txXfrm rot="-5400000">
        <a:off x="2825496" y="60468"/>
        <a:ext cx="5009227" cy="256523"/>
      </dsp:txXfrm>
    </dsp:sp>
    <dsp:sp modelId="{40A6F319-0E92-40A1-9DB6-BCCD86B4C4EA}">
      <dsp:nvSpPr>
        <dsp:cNvPr id="0" name=""/>
        <dsp:cNvSpPr/>
      </dsp:nvSpPr>
      <dsp:spPr>
        <a:xfrm>
          <a:off x="27727" y="0"/>
          <a:ext cx="2825496" cy="355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KANAŁY</a:t>
          </a:r>
          <a:endParaRPr lang="pl-PL" sz="2000" b="1" kern="1200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sp:txBody>
      <dsp:txXfrm>
        <a:off x="45074" y="17347"/>
        <a:ext cx="2790802" cy="320652"/>
      </dsp:txXfrm>
    </dsp:sp>
    <dsp:sp modelId="{18D00D1C-9E06-4C6B-9429-A1FDFCFD8830}">
      <dsp:nvSpPr>
        <dsp:cNvPr id="0" name=""/>
        <dsp:cNvSpPr/>
      </dsp:nvSpPr>
      <dsp:spPr>
        <a:xfrm rot="5400000">
          <a:off x="5096399" y="-1893662"/>
          <a:ext cx="486202" cy="50181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247650" bIns="123825" numCol="1" spcCol="1270" anchor="ctr" anchorCtr="0">
          <a:noAutofit/>
        </a:bodyPr>
        <a:lstStyle/>
        <a:p>
          <a:pPr marL="180975" lvl="1" indent="-9366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 profile społecznościowe (Facebook, Twitter, Instagram, Pinterest)</a:t>
          </a:r>
          <a:endParaRPr lang="pl-PL" sz="1200" kern="1200" dirty="0">
            <a:latin typeface="Arial" pitchFamily="34" charset="0"/>
            <a:cs typeface="Arial" pitchFamily="34" charset="0"/>
          </a:endParaRPr>
        </a:p>
        <a:p>
          <a:pPr marL="180975" lvl="1" indent="-9366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 newslettery artykuły, fotorelacje,</a:t>
          </a:r>
          <a:endParaRPr lang="pl-PL" sz="1200" kern="1200" dirty="0">
            <a:latin typeface="Arial" pitchFamily="34" charset="0"/>
            <a:cs typeface="Arial" pitchFamily="34" charset="0"/>
          </a:endParaRPr>
        </a:p>
        <a:p>
          <a:pPr marL="180975" lvl="1" indent="-9366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 wideokonferencje, webinaria</a:t>
          </a:r>
          <a:endParaRPr lang="pl-PL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30401" y="396070"/>
        <a:ext cx="4994464" cy="438734"/>
      </dsp:txXfrm>
    </dsp:sp>
    <dsp:sp modelId="{EB6E69F4-BB2D-4FD7-A3AC-7B442C03A408}">
      <dsp:nvSpPr>
        <dsp:cNvPr id="0" name=""/>
        <dsp:cNvSpPr/>
      </dsp:nvSpPr>
      <dsp:spPr>
        <a:xfrm>
          <a:off x="0" y="373938"/>
          <a:ext cx="2822736" cy="510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Strony internetowe, media społecznościowe</a:t>
          </a:r>
          <a:endParaRPr lang="pl-PL" sz="1500" b="1" kern="1200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sp:txBody>
      <dsp:txXfrm>
        <a:off x="24933" y="398871"/>
        <a:ext cx="2772870" cy="460898"/>
      </dsp:txXfrm>
    </dsp:sp>
    <dsp:sp modelId="{48F829AC-DC6C-41EE-BD6C-BBFAF22FE1EA}">
      <dsp:nvSpPr>
        <dsp:cNvPr id="0" name=""/>
        <dsp:cNvSpPr/>
      </dsp:nvSpPr>
      <dsp:spPr>
        <a:xfrm rot="5400000">
          <a:off x="5178181" y="-1393866"/>
          <a:ext cx="339299" cy="5001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 prezentacje, spotkania, konferencje</a:t>
          </a:r>
          <a:endParaRPr lang="pl-PL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 szkolenia, seminaria, pokazy umiejętności</a:t>
          </a:r>
          <a:endParaRPr lang="pl-PL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47062" y="953816"/>
        <a:ext cx="4984975" cy="306173"/>
      </dsp:txXfrm>
    </dsp:sp>
    <dsp:sp modelId="{41C0DEE2-B3D9-4E6A-841B-F49F0FAEEDFF}">
      <dsp:nvSpPr>
        <dsp:cNvPr id="0" name=""/>
        <dsp:cNvSpPr/>
      </dsp:nvSpPr>
      <dsp:spPr>
        <a:xfrm>
          <a:off x="0" y="902470"/>
          <a:ext cx="2822736" cy="400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Kontakty bezpośrednie</a:t>
          </a:r>
          <a:endParaRPr lang="pl-PL" sz="1500" b="1" kern="1200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sp:txBody>
      <dsp:txXfrm>
        <a:off x="19565" y="922035"/>
        <a:ext cx="2783606" cy="361665"/>
      </dsp:txXfrm>
    </dsp:sp>
    <dsp:sp modelId="{885B7B27-26E6-440F-8148-4CA58E91AB2F}">
      <dsp:nvSpPr>
        <dsp:cNvPr id="0" name=""/>
        <dsp:cNvSpPr/>
      </dsp:nvSpPr>
      <dsp:spPr>
        <a:xfrm rot="5400000">
          <a:off x="5082075" y="-949608"/>
          <a:ext cx="491617" cy="50181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 reportaże, artykuły prasowe</a:t>
          </a:r>
          <a:endParaRPr lang="pl-PL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 wywiady z uczestnikami, szkoleniowcami, instruktorami zawodu</a:t>
          </a:r>
          <a:endParaRPr lang="pl-PL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18785" y="1337681"/>
        <a:ext cx="4994199" cy="443619"/>
      </dsp:txXfrm>
    </dsp:sp>
    <dsp:sp modelId="{A551C824-50A1-4344-A9EB-DD535F518807}">
      <dsp:nvSpPr>
        <dsp:cNvPr id="0" name=""/>
        <dsp:cNvSpPr/>
      </dsp:nvSpPr>
      <dsp:spPr>
        <a:xfrm>
          <a:off x="0" y="1323183"/>
          <a:ext cx="2822736" cy="497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TV, Radio, Prasa</a:t>
          </a:r>
          <a:endParaRPr lang="pl-PL" sz="1500" b="1" kern="1200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sp:txBody>
      <dsp:txXfrm>
        <a:off x="24305" y="1347488"/>
        <a:ext cx="2774126" cy="449283"/>
      </dsp:txXfrm>
    </dsp:sp>
    <dsp:sp modelId="{820A19F5-58E9-40E6-8B50-428D5639C43A}">
      <dsp:nvSpPr>
        <dsp:cNvPr id="0" name=""/>
        <dsp:cNvSpPr/>
      </dsp:nvSpPr>
      <dsp:spPr>
        <a:xfrm rot="5400000">
          <a:off x="5163349" y="-474774"/>
          <a:ext cx="352301" cy="50181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69875" lvl="1" indent="-18256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konferencje, seminaria,</a:t>
          </a:r>
          <a:endParaRPr lang="pl-PL" sz="1200" kern="1200" dirty="0">
            <a:latin typeface="Arial" pitchFamily="34" charset="0"/>
            <a:cs typeface="Arial" pitchFamily="34" charset="0"/>
          </a:endParaRPr>
        </a:p>
        <a:p>
          <a:pPr marL="269875" lvl="1" indent="-18256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wystawy, targi, gale, sympozja</a:t>
          </a:r>
          <a:endParaRPr lang="pl-PL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30401" y="1875372"/>
        <a:ext cx="5001000" cy="317905"/>
      </dsp:txXfrm>
    </dsp:sp>
    <dsp:sp modelId="{E2096641-0ACE-4219-990B-F0849ABEC5AA}">
      <dsp:nvSpPr>
        <dsp:cNvPr id="0" name=""/>
        <dsp:cNvSpPr/>
      </dsp:nvSpPr>
      <dsp:spPr>
        <a:xfrm>
          <a:off x="17513" y="1823696"/>
          <a:ext cx="2822736" cy="435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500" b="1" kern="1200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Wydarzenia</a:t>
          </a:r>
          <a:endParaRPr lang="pl-PL" sz="1500" b="1" kern="1200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sp:txBody>
      <dsp:txXfrm>
        <a:off x="38784" y="1844967"/>
        <a:ext cx="2780194" cy="393187"/>
      </dsp:txXfrm>
    </dsp:sp>
    <dsp:sp modelId="{ADE0AA93-4BBC-4AF0-8253-33C0BE11BD99}">
      <dsp:nvSpPr>
        <dsp:cNvPr id="0" name=""/>
        <dsp:cNvSpPr/>
      </dsp:nvSpPr>
      <dsp:spPr>
        <a:xfrm rot="5400000">
          <a:off x="5182699" y="-69571"/>
          <a:ext cx="342016" cy="49897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247650" bIns="123825" numCol="1" spcCol="1270" anchor="ctr" anchorCtr="0">
          <a:noAutofit/>
        </a:bodyPr>
        <a:lstStyle/>
        <a:p>
          <a:pPr marL="269875" lvl="1" indent="-18256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69875" algn="l"/>
            </a:tabLst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ulotki, broszury</a:t>
          </a:r>
          <a:endParaRPr lang="pl-PL" sz="1200" kern="1200" dirty="0">
            <a:latin typeface="Arial" pitchFamily="34" charset="0"/>
            <a:cs typeface="Arial" pitchFamily="34" charset="0"/>
          </a:endParaRPr>
        </a:p>
        <a:p>
          <a:pPr marL="269875" lvl="1" indent="-18256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69875" algn="l"/>
            </a:tabLst>
          </a:pPr>
          <a:r>
            <a:rPr lang="pl-PL" sz="1200" kern="1200" dirty="0" smtClean="0">
              <a:latin typeface="Arial" pitchFamily="34" charset="0"/>
              <a:cs typeface="Arial" pitchFamily="34" charset="0"/>
            </a:rPr>
            <a:t>przewodniki</a:t>
          </a:r>
          <a:endParaRPr lang="pl-PL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58816" y="2271008"/>
        <a:ext cx="4973087" cy="308624"/>
      </dsp:txXfrm>
    </dsp:sp>
    <dsp:sp modelId="{97ADF6FC-B858-4F81-BB5D-AED947CD4EEC}">
      <dsp:nvSpPr>
        <dsp:cNvPr id="0" name=""/>
        <dsp:cNvSpPr/>
      </dsp:nvSpPr>
      <dsp:spPr>
        <a:xfrm>
          <a:off x="0" y="2254308"/>
          <a:ext cx="2856934" cy="355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rPr>
            <a:t>Materiały drukowane</a:t>
          </a:r>
          <a:endParaRPr lang="pl-PL" sz="1500" b="1" kern="1200" dirty="0">
            <a:latin typeface="Arial" pitchFamily="34" charset="0"/>
            <a:ea typeface="Verdana" panose="020B0604030504040204" pitchFamily="34" charset="0"/>
            <a:cs typeface="Arial" pitchFamily="34" charset="0"/>
          </a:endParaRPr>
        </a:p>
      </dsp:txBody>
      <dsp:txXfrm>
        <a:off x="17347" y="2271655"/>
        <a:ext cx="2822240" cy="320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8A69C-5A2E-4F42-BF5B-6D1E0F7FA2A6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693C-AB16-4BC3-878E-C67601838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1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</a:t>
            </a:r>
            <a:r>
              <a:rPr kumimoji="0" lang="pl-PL" alt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alt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Erasmus+ kładzie większy nacisk na rozpowszechnianie i wykorzystywanie wyników</a:t>
            </a:r>
            <a:r>
              <a:rPr kumimoji="0" lang="pl-PL" alt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ponieważ wywierają one bezpośredni wpływ na skutki programu oraz przyczynia się do podnoszenia świadomości publicznej na temat jego funkcjonowania i wyników, a także na temat możliwości jego ulepszenia w przyszłości i zwiększenia ich przydatności w procesie kształtowania polityki.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praktyce mówimy o rozpowszechnianiu informacji, sukcesów, wyników projektów. Dzieleniu się tym, co osiągnęliśmy. W ramach planu upowszechniania należy pamiętać o: - produkcie upowszechniania, czyli wynikach, rezultatach; - grupie docelowej; - narzędziach upowszechniania; - miejscu upowszechniania; - czasie upowszechniania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743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03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praktyce mówimy o rozpowszechnianiu informacji, sukcesów, wyników projektów. Dzieleniu się tym, co osiągnęliśmy. W ramach planu upowszechniania należy pamiętać o: - produkcie upowszechniania, czyli wynikach, rezultatach; - grupie docelowej; - narzędziach upowszechniania; - miejscu upowszechniania; - czasie upowszechniania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00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91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9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15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Projekty są realizowane w jakimś celu –jakim jest wykorzystywanie rezultatów projektu w dłuższej perspektywie.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Jak projekty będą wdrażane?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Kto to zrobi? Jakimi środkami?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Przygotowując projekt należy być przekonanym, i najlepiej żeby to przekonanie było poparte analizami, że nasz projekt i jego rezultaty są potrzebne przede wszystkim instytucjom partnerskim i również są pożądane przez szersze grono odbiorców 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882BF-E962-42B5-B010-18DFDA04532C}" type="slidenum">
              <a:rPr lang="pl-PL" altLang="pl-PL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l-PL" altLang="pl-PL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0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Przykłady działań zwiększających trwałość rezultatów </a:t>
            </a:r>
            <a:endParaRPr lang="pl-P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 </a:t>
            </a:r>
            <a:endParaRPr lang="pl-P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Włączanie rezultatów w działalność organizacji/instytucji</a:t>
            </a:r>
            <a:endParaRPr lang="pl-P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Włączanie opracowanych rezultatów w realia działalności organizacji koordynującej i partnerskich to doskonały sposób na utrwalenie osiągniętych wyników. Dzięki takim zabiegom osiągnięty wynik będzie docierał do nowych  pracowników.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Komercjalizacja </a:t>
            </a:r>
            <a:endParaRPr lang="pl-P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To proces wprowadzania na rynek wyników projektu, bez względu na to, czy zostały one zmodyfikowane, czy też nie. Działanie takie może być skierowane na: zwrot kosztów związanych z opracowaniem produktu, zysk wypracowany dzięki wykorzystaniu produktu projektu. Komercjalizacja to narzędzie umożliwiające trwałe korzystanie z wyników projektu po jego zakończeniu.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 </a:t>
            </a:r>
            <a:endParaRPr lang="pl-P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Zgłaszanie </a:t>
            </a:r>
            <a:r>
              <a:rPr lang="pl-PL" b="1" dirty="0" smtClean="0"/>
              <a:t>innowacji</a:t>
            </a:r>
            <a:endParaRPr lang="pl-P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Innowacyjne rezultaty to takie, które posiadają nowe, charakterystyczne cechy wyróżniające je wśród innych o podobnej charakterystyce i zapewniające nową wartość dodaną w odniesieniu do konwencjonalnych rozwiązań. Przykładem mogą być innowacje </a:t>
            </a:r>
            <a:r>
              <a:rPr lang="pl-PL" dirty="0" smtClean="0"/>
              <a:t>dydaktyczne, innowacyjne </a:t>
            </a:r>
            <a:r>
              <a:rPr lang="pl-PL" dirty="0"/>
              <a:t>rozwiązania szkoleniowe czy innowacyjne użycie technologii informacyjno-komunikacyjnych.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 </a:t>
            </a:r>
            <a:endParaRPr lang="pl-P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Włączanie wypracowanych rekomendacji, nowych pomysłów w działania innych organizacji/instytucji </a:t>
            </a:r>
            <a:endParaRPr lang="pl-P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Każdy rezultat, który osiągnęliście, a który ma szanse wpływać na politykę edukacyjną Twojego regionu, należy przedstawiać organizacjom/instytucjom zewnętrznym, tak aby miały szanse wdrożyć Wasze wyniki także na swoim podwórku. Możemy tu mówić o rezultatach materialnych np. scenariusze lekcji, nowa metodyka.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l-PL" altLang="pl-PL" dirty="0" smtClean="0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3EEE64-D956-458F-9291-A1306EB29739}" type="slidenum">
              <a:rPr lang="pl-PL" altLang="pl-PL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pl-PL" altLang="pl-PL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0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 smtClean="0"/>
              <a:t>Narzędzia</a:t>
            </a:r>
          </a:p>
          <a:p>
            <a:r>
              <a:rPr lang="pl-PL" altLang="pl-PL" dirty="0" smtClean="0"/>
              <a:t>Procedury, karty, raporty, manuale, wytyczne do realizacji mobilności edukacyjnej.  </a:t>
            </a:r>
          </a:p>
          <a:p>
            <a:endParaRPr lang="pl-PL" altLang="pl-PL" dirty="0" smtClean="0"/>
          </a:p>
          <a:p>
            <a:r>
              <a:rPr lang="pl-PL" altLang="pl-PL" dirty="0" smtClean="0"/>
              <a:t>Monitorowaniu projektów służą wskaźniki </a:t>
            </a:r>
            <a:r>
              <a:rPr lang="pl-PL" altLang="pl-PL" b="1" dirty="0" smtClean="0"/>
              <a:t>produktu </a:t>
            </a:r>
            <a:r>
              <a:rPr lang="pl-PL" altLang="pl-PL" dirty="0" smtClean="0"/>
              <a:t>i </a:t>
            </a:r>
            <a:r>
              <a:rPr lang="pl-PL" altLang="pl-PL" b="1" dirty="0" smtClean="0"/>
              <a:t>rezultatu</a:t>
            </a:r>
            <a:r>
              <a:rPr lang="pl-PL" altLang="pl-PL" dirty="0" smtClean="0"/>
              <a:t>: </a:t>
            </a:r>
          </a:p>
          <a:p>
            <a:endParaRPr lang="pl-PL" altLang="pl-PL" dirty="0" smtClean="0"/>
          </a:p>
          <a:p>
            <a:r>
              <a:rPr lang="pl-PL" altLang="pl-PL" b="1" dirty="0" smtClean="0"/>
              <a:t>Produktu</a:t>
            </a:r>
            <a:r>
              <a:rPr lang="pl-PL" altLang="pl-PL" dirty="0" smtClean="0"/>
              <a:t>: dotyczą one realizowanych działań. Produktem jest wszystko to, co zostanie </a:t>
            </a:r>
            <a:r>
              <a:rPr lang="pl-PL" altLang="pl-PL" b="1" dirty="0" smtClean="0"/>
              <a:t>uzyskane w wyniku działań </a:t>
            </a:r>
            <a:r>
              <a:rPr lang="pl-PL" altLang="pl-PL" dirty="0" smtClean="0"/>
              <a:t>zrealizowanych w ramach projektu – dobra i usługi świadczone na rzecz uczestników podczas realizacji projektu. Powinny one obrazować </a:t>
            </a:r>
            <a:r>
              <a:rPr lang="pl-PL" altLang="pl-PL" b="1" dirty="0" smtClean="0"/>
              <a:t>finalny efekt </a:t>
            </a:r>
            <a:r>
              <a:rPr lang="pl-PL" altLang="pl-PL" dirty="0" smtClean="0"/>
              <a:t>danego działania. Wskaźniki produktu odnoszą się do osób lub podmiotów objętych wsparciem; </a:t>
            </a:r>
          </a:p>
          <a:p>
            <a:endParaRPr lang="pl-PL" altLang="pl-PL" dirty="0" smtClean="0"/>
          </a:p>
          <a:p>
            <a:r>
              <a:rPr lang="pl-PL" altLang="pl-PL" b="1" dirty="0" smtClean="0"/>
              <a:t>Rezultatu</a:t>
            </a:r>
            <a:r>
              <a:rPr lang="pl-PL" altLang="pl-PL" dirty="0" smtClean="0"/>
              <a:t>: dotyczą one efektów wsparcia. Określają efekt zrealizowanych działań w stosunku do osób lub podmiotów. Wskaźniki rezultatu powinny być jak najściślej powiązane z działaniami i dotyczyć tylko tego, na co projekt ma wpływ. </a:t>
            </a:r>
            <a:r>
              <a:rPr lang="pl-PL" altLang="pl-PL" b="1" dirty="0" smtClean="0"/>
              <a:t>Informują o zmianie jakościowej w sytuacji danej osoby/podmiotu</a:t>
            </a:r>
            <a:r>
              <a:rPr lang="pl-PL" altLang="pl-PL" dirty="0" smtClean="0"/>
              <a:t>. </a:t>
            </a:r>
          </a:p>
          <a:p>
            <a:endParaRPr lang="pl-PL" altLang="pl-PL" dirty="0" smtClean="0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B25C40-5D08-4365-80A3-C26C49034103}" type="slidenum">
              <a:rPr lang="pl-PL" altLang="pl-PL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l-PL" altLang="pl-PL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9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91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"/>
            <a:ext cx="9144000" cy="51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0" name="Obraz 9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08927"/>
            <a:ext cx="2736305" cy="26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8"/>
            <a:ext cx="9143998" cy="51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539552" y="545257"/>
            <a:ext cx="8604448" cy="4140460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241759"/>
            <a:ext cx="2195736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40631"/>
            <a:ext cx="1304959" cy="425276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>
            <a:off x="3743400" y="4181661"/>
            <a:ext cx="54006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rgbClr val="24585D"/>
                </a:solidFill>
              </a:rPr>
              <a:t> </a:t>
            </a:r>
            <a:endParaRPr lang="pl-PL" dirty="0">
              <a:solidFill>
                <a:srgbClr val="24585D"/>
              </a:solidFill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4298813"/>
            <a:ext cx="5113338" cy="485775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autora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9" name="Obraz 8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08927"/>
            <a:ext cx="2736305" cy="26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4" name="Obraz 13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08927"/>
            <a:ext cx="2736305" cy="2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9" name="Obraz 8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08927"/>
            <a:ext cx="2736305" cy="2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2" name="Obraz 11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08927"/>
            <a:ext cx="2736305" cy="2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6" name="Obraz 5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08927"/>
            <a:ext cx="2736305" cy="26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3498"/>
            <a:ext cx="1368152" cy="33972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8" name="Obraz 17" descr="logosy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96136" y="4608927"/>
            <a:ext cx="2736305" cy="26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2018-03-16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61" r:id="rId3"/>
    <p:sldLayoutId id="2147483662" r:id="rId4"/>
    <p:sldLayoutId id="2147483669" r:id="rId5"/>
    <p:sldLayoutId id="2147483670" r:id="rId6"/>
    <p:sldLayoutId id="2147483668" r:id="rId7"/>
    <p:sldLayoutId id="2147483667" r:id="rId8"/>
    <p:sldLayoutId id="2147483664" r:id="rId9"/>
    <p:sldLayoutId id="2147483665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c.europa.eu/programmes/erasmus-plus/projects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rasmusplus.org.pl/edukacja-doroslych" TargetMode="External"/><Relationship Id="rId3" Type="http://schemas.openxmlformats.org/officeDocument/2006/relationships/image" Target="../media/image21.jpg"/><Relationship Id="rId7" Type="http://schemas.openxmlformats.org/officeDocument/2006/relationships/hyperlink" Target="http://www.erasmusplus.org.pl/upowszechnianie/platform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upowszechnianie@erasmusplus.org.pl" TargetMode="External"/><Relationship Id="rId11" Type="http://schemas.openxmlformats.org/officeDocument/2006/relationships/image" Target="../media/image23.png"/><Relationship Id="rId5" Type="http://schemas.openxmlformats.org/officeDocument/2006/relationships/hyperlink" Target="mailto:eac-projectsplatform-helpdesk@ec.europa.eu" TargetMode="External"/><Relationship Id="rId10" Type="http://schemas.openxmlformats.org/officeDocument/2006/relationships/hyperlink" Target="http://www.erasmusplus.org.pl/newsletter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"/>
          <p:cNvSpPr>
            <a:spLocks noGrp="1"/>
          </p:cNvSpPr>
          <p:nvPr>
            <p:ph idx="1"/>
          </p:nvPr>
        </p:nvSpPr>
        <p:spPr>
          <a:xfrm>
            <a:off x="683568" y="1347614"/>
            <a:ext cx="5400600" cy="286231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pl-PL" altLang="pl-PL" sz="1400" dirty="0" smtClean="0">
                <a:solidFill>
                  <a:schemeClr val="accent1"/>
                </a:solidFill>
              </a:rPr>
              <a:t>Rezultaty</a:t>
            </a:r>
            <a:r>
              <a:rPr lang="pl-PL" altLang="pl-PL" sz="1400" dirty="0" smtClean="0">
                <a:solidFill>
                  <a:srgbClr val="000000"/>
                </a:solidFill>
              </a:rPr>
              <a:t> </a:t>
            </a:r>
            <a:r>
              <a:rPr lang="pl-PL" altLang="pl-PL" sz="1400" dirty="0"/>
              <a:t>są kluczowym elementem finansowanych projektów. Rodzaj rezultatu będzie różnił się w zależności od rodzaju projektu.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pl-PL" altLang="pl-PL" sz="1400" dirty="0" smtClean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defRPr/>
            </a:pPr>
            <a:r>
              <a:rPr lang="pl-PL" altLang="pl-PL" sz="1400" dirty="0"/>
              <a:t>Rezultaty projektu mogą mieć różny charakter i obejmować zarówno konkretne </a:t>
            </a:r>
            <a:r>
              <a:rPr lang="pl-PL" altLang="pl-PL" sz="1400" b="1" dirty="0"/>
              <a:t>rezultaty materialne</a:t>
            </a:r>
            <a:r>
              <a:rPr lang="pl-PL" altLang="pl-PL" sz="1400" dirty="0"/>
              <a:t>, jak też zdobyte przez organizatorów projektu i uczestników działań </a:t>
            </a:r>
            <a:r>
              <a:rPr lang="pl-PL" altLang="pl-PL" sz="1400" b="1" dirty="0"/>
              <a:t>rezultaty niematerialne.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pl-PL" altLang="pl-PL" sz="1400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pl-PL" altLang="pl-PL" sz="1400" dirty="0"/>
              <a:t>Rezultaty mogą </a:t>
            </a:r>
            <a:r>
              <a:rPr lang="pl-PL" altLang="pl-PL" sz="1400" b="1" dirty="0"/>
              <a:t>dotyczyć zarówno osób </a:t>
            </a:r>
            <a:r>
              <a:rPr lang="pl-PL" altLang="pl-PL" sz="1400" dirty="0"/>
              <a:t>(rezultaty indywidualne), jak i </a:t>
            </a:r>
            <a:r>
              <a:rPr lang="pl-PL" altLang="pl-PL" sz="1400" b="1" dirty="0"/>
              <a:t>organizacji czy instytucji </a:t>
            </a:r>
            <a:r>
              <a:rPr lang="pl-PL" altLang="pl-PL" sz="1400" dirty="0"/>
              <a:t>(rezultaty instytucjonalne).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b="0" dirty="0" smtClean="0"/>
              <a:t>Kluczowe definicje dot. rezultatów</a:t>
            </a:r>
          </a:p>
        </p:txBody>
      </p:sp>
      <p:pic>
        <p:nvPicPr>
          <p:cNvPr id="8" name="Picture 2" descr="http://static.goldenline.pl/group_logo/013/group_13453_85f3ea_hu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199" y="1707653"/>
            <a:ext cx="2448273" cy="244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1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/>
          <a:lstStyle/>
          <a:p>
            <a:pPr algn="ctr"/>
            <a:r>
              <a:rPr lang="pl-PL" b="0" dirty="0" smtClean="0"/>
              <a:t>Rezultaty materialne i niematerialne</a:t>
            </a:r>
            <a:endParaRPr lang="pl-PL" b="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072885"/>
              </p:ext>
            </p:extLst>
          </p:nvPr>
        </p:nvGraphicFramePr>
        <p:xfrm>
          <a:off x="683568" y="1491631"/>
          <a:ext cx="7848600" cy="295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stokąt 2"/>
          <p:cNvSpPr/>
          <p:nvPr/>
        </p:nvSpPr>
        <p:spPr>
          <a:xfrm>
            <a:off x="683568" y="1358417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pl-PL" sz="1400" b="1" dirty="0">
                <a:solidFill>
                  <a:schemeClr val="accent1"/>
                </a:solidFill>
              </a:rPr>
              <a:t>Rezultaty niematerialne </a:t>
            </a:r>
            <a:r>
              <a:rPr lang="pl-PL" altLang="pl-PL" sz="1400" dirty="0">
                <a:solidFill>
                  <a:srgbClr val="005061"/>
                </a:solidFill>
                <a:latin typeface="Trebuchet MS" pitchFamily="34" charset="0"/>
              </a:rPr>
              <a:t>– zmiany, jakie następują w wyniku realizacji działań projektu.</a:t>
            </a:r>
            <a:r>
              <a:rPr lang="pl-PL" altLang="pl-PL" sz="14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pl-PL" sz="1400" b="1" dirty="0" smtClean="0">
                <a:solidFill>
                  <a:schemeClr val="accent1"/>
                </a:solidFill>
              </a:rPr>
              <a:t>Rezultaty </a:t>
            </a:r>
            <a:r>
              <a:rPr lang="pl-PL" altLang="pl-PL" sz="1400" b="1" dirty="0">
                <a:solidFill>
                  <a:schemeClr val="accent1"/>
                </a:solidFill>
              </a:rPr>
              <a:t>materialne </a:t>
            </a:r>
            <a:r>
              <a:rPr lang="pl-PL" altLang="pl-PL" sz="1400" dirty="0">
                <a:solidFill>
                  <a:srgbClr val="005061"/>
                </a:solidFill>
                <a:latin typeface="Trebuchet MS" pitchFamily="34" charset="0"/>
              </a:rPr>
              <a:t>– bezpośrednie rezultaty realizacji działań, które można zmierzyć.</a:t>
            </a:r>
          </a:p>
        </p:txBody>
      </p:sp>
    </p:spTree>
    <p:extLst>
      <p:ext uri="{BB962C8B-B14F-4D97-AF65-F5344CB8AC3E}">
        <p14:creationId xmlns:p14="http://schemas.microsoft.com/office/powerpoint/2010/main" val="37830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737831"/>
              </p:ext>
            </p:extLst>
          </p:nvPr>
        </p:nvGraphicFramePr>
        <p:xfrm>
          <a:off x="683568" y="1203598"/>
          <a:ext cx="78486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83568" y="699542"/>
            <a:ext cx="784887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b="0" dirty="0" smtClean="0"/>
              <a:t>Przykłady Rezultatów </a:t>
            </a:r>
            <a:br>
              <a:rPr lang="pl-PL" b="0" dirty="0" smtClean="0"/>
            </a:br>
            <a:r>
              <a:rPr lang="pl-PL" b="0" dirty="0" smtClean="0"/>
              <a:t>indywidualnych i instytucjonalnych</a:t>
            </a:r>
            <a:br>
              <a:rPr lang="pl-PL" b="0" dirty="0" smtClean="0"/>
            </a:b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3690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67494"/>
            <a:ext cx="784887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>Przykładowe </a:t>
            </a:r>
            <a:r>
              <a:rPr lang="pl-PL" sz="2400" dirty="0"/>
              <a:t>produkty/rezultaty mobilności (KA102)</a:t>
            </a:r>
            <a:endParaRPr lang="pl-PL" sz="2400" b="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7574"/>
            <a:ext cx="8280920" cy="3456384"/>
          </a:xfrm>
        </p:spPr>
        <p:txBody>
          <a:bodyPr>
            <a:noAutofit/>
          </a:bodyPr>
          <a:lstStyle/>
          <a:p>
            <a:pPr marL="285750" lvl="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ea typeface="Times New Roman"/>
                <a:cs typeface="Times New Roman"/>
              </a:rPr>
              <a:t>Modernizacja oferty dydaktycznej placówki </a:t>
            </a:r>
            <a:r>
              <a:rPr lang="pl-PL" sz="1400" dirty="0">
                <a:ea typeface="Times New Roman"/>
                <a:cs typeface="Times New Roman"/>
              </a:rPr>
              <a:t>(nowa oferta programowa szkolenia zawodowego)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C00000"/>
                </a:solidFill>
                <a:ea typeface="Times New Roman"/>
                <a:cs typeface="Times New Roman"/>
              </a:rPr>
              <a:t>Rozwinięcie kompetencji zawodowych uczniów </a:t>
            </a:r>
            <a:r>
              <a:rPr lang="pl-PL" sz="1400" dirty="0">
                <a:solidFill>
                  <a:srgbClr val="C00000"/>
                </a:solidFill>
                <a:ea typeface="Times New Roman"/>
                <a:cs typeface="Times New Roman"/>
              </a:rPr>
              <a:t>w zakresie profilu zawodowego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C3C3C"/>
                </a:solidFill>
                <a:ea typeface="Times New Roman"/>
                <a:cs typeface="Times New Roman"/>
              </a:rPr>
              <a:t>Rozwój osobisty uczestników</a:t>
            </a:r>
            <a:r>
              <a:rPr lang="pl-PL" sz="1400" dirty="0">
                <a:solidFill>
                  <a:srgbClr val="3C3C3C"/>
                </a:solidFill>
                <a:ea typeface="Times New Roman"/>
                <a:cs typeface="Times New Roman"/>
              </a:rPr>
              <a:t> (kompetencje kluczowe, przełamywanie barier, praca w zespole) </a:t>
            </a:r>
          </a:p>
          <a:p>
            <a:pPr marL="285750" lvl="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ea typeface="Times New Roman"/>
                <a:cs typeface="Times New Roman"/>
              </a:rPr>
              <a:t>Przygotowanie podręczników metodycznych</a:t>
            </a:r>
            <a:r>
              <a:rPr lang="pl-PL" sz="1400" dirty="0">
                <a:ea typeface="Times New Roman"/>
                <a:cs typeface="Times New Roman"/>
              </a:rPr>
              <a:t> przygotowujących nauczycieli do roli mentorów w szkołach</a:t>
            </a:r>
          </a:p>
          <a:p>
            <a:pPr marL="285750" lvl="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C00000"/>
                </a:solidFill>
                <a:ea typeface="Times New Roman"/>
                <a:cs typeface="Times New Roman"/>
              </a:rPr>
              <a:t>Rozwinięcie kompetencji uczniów </a:t>
            </a:r>
            <a:r>
              <a:rPr lang="pl-PL" sz="1400" dirty="0">
                <a:solidFill>
                  <a:srgbClr val="C00000"/>
                </a:solidFill>
                <a:ea typeface="Times New Roman"/>
                <a:cs typeface="Times New Roman"/>
              </a:rPr>
              <a:t>w zakresie komunikacji w języku obcym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ea typeface="Times New Roman"/>
                <a:cs typeface="Times New Roman"/>
              </a:rPr>
              <a:t>Zwiększona świadomość kulturowa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ea typeface="Times New Roman"/>
                <a:cs typeface="Times New Roman"/>
              </a:rPr>
              <a:t>Podniesienie poziomu kompetencji kluczowych</a:t>
            </a:r>
            <a:r>
              <a:rPr lang="pl-PL" sz="1400" dirty="0">
                <a:ea typeface="Times New Roman"/>
                <a:cs typeface="Times New Roman"/>
              </a:rPr>
              <a:t> </a:t>
            </a:r>
            <a:r>
              <a:rPr lang="pl-PL" sz="1400" b="1" dirty="0">
                <a:ea typeface="Times New Roman"/>
                <a:cs typeface="Times New Roman"/>
              </a:rPr>
              <a:t>uczniów, </a:t>
            </a:r>
            <a:r>
              <a:rPr lang="pl-PL" sz="1400" dirty="0">
                <a:ea typeface="Times New Roman"/>
                <a:cs typeface="Times New Roman"/>
              </a:rPr>
              <a:t>poprawa wyników z egzaminów zewnętrznych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ea typeface="Times New Roman"/>
              </a:rPr>
              <a:t>Stworzenie portfolio on-line,</a:t>
            </a:r>
            <a:r>
              <a:rPr lang="pl-PL" sz="1400" dirty="0">
                <a:ea typeface="Times New Roman"/>
              </a:rPr>
              <a:t> budowanie umiejętności przedsiębiorczych, poznanie różnych zawodów </a:t>
            </a:r>
          </a:p>
          <a:p>
            <a:pPr>
              <a:spcBef>
                <a:spcPts val="600"/>
              </a:spcBef>
            </a:pP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67494"/>
            <a:ext cx="784887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>Przykładowe </a:t>
            </a:r>
            <a:r>
              <a:rPr lang="pl-PL" sz="2400" dirty="0"/>
              <a:t>produkty/rezultaty mobilności (KA102)</a:t>
            </a:r>
            <a:endParaRPr lang="pl-PL" sz="2400" b="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7574"/>
            <a:ext cx="8280920" cy="3456384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endParaRPr lang="pl-PL" sz="1400" b="1" dirty="0" smtClean="0">
              <a:solidFill>
                <a:srgbClr val="3C3C3C"/>
              </a:solidFill>
              <a:ea typeface="Times New Roman"/>
              <a:cs typeface="Times New Roman"/>
            </a:endParaRP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rgbClr val="3C3C3C"/>
                </a:solidFill>
                <a:ea typeface="Times New Roman"/>
                <a:cs typeface="Times New Roman"/>
              </a:rPr>
              <a:t>Zdobycie</a:t>
            </a:r>
            <a:r>
              <a:rPr lang="pl-PL" sz="1400" dirty="0" smtClean="0">
                <a:solidFill>
                  <a:srgbClr val="3C3C3C"/>
                </a:solidFill>
                <a:ea typeface="Times New Roman"/>
                <a:cs typeface="Times New Roman"/>
              </a:rPr>
              <a:t> </a:t>
            </a:r>
            <a:r>
              <a:rPr lang="pl-PL" sz="1400" b="1" dirty="0">
                <a:solidFill>
                  <a:srgbClr val="3C3C3C"/>
                </a:solidFill>
                <a:ea typeface="Times New Roman"/>
                <a:cs typeface="Times New Roman"/>
              </a:rPr>
              <a:t>wiedzy, umiejętności, doświadczenia i praktyki </a:t>
            </a:r>
            <a:r>
              <a:rPr lang="pl-PL" sz="1400" dirty="0">
                <a:solidFill>
                  <a:srgbClr val="3C3C3C"/>
                </a:solidFill>
                <a:ea typeface="Times New Roman"/>
                <a:cs typeface="Times New Roman"/>
              </a:rPr>
              <a:t>w stosowaniu TIK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C00000"/>
                </a:solidFill>
                <a:ea typeface="Times New Roman"/>
                <a:cs typeface="Times New Roman"/>
              </a:rPr>
              <a:t>Unowocześnienie programu nauczania </a:t>
            </a:r>
            <a:r>
              <a:rPr lang="pl-PL" sz="1400" dirty="0">
                <a:solidFill>
                  <a:srgbClr val="C00000"/>
                </a:solidFill>
                <a:ea typeface="Times New Roman"/>
                <a:cs typeface="Times New Roman"/>
              </a:rPr>
              <a:t>np.</a:t>
            </a:r>
            <a:r>
              <a:rPr lang="pl-PL" sz="1400" b="1" dirty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pl-PL" sz="1400" dirty="0">
                <a:solidFill>
                  <a:srgbClr val="C00000"/>
                </a:solidFill>
                <a:ea typeface="Times New Roman"/>
                <a:cs typeface="Times New Roman"/>
              </a:rPr>
              <a:t>przedmiotu, praktyki zawodowej, innowacji pedagogicznej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0000"/>
                </a:solidFill>
                <a:ea typeface="Times New Roman"/>
                <a:cs typeface="Times New Roman"/>
              </a:rPr>
              <a:t>Opracowanie innowacyjnych metod dydaktycznych</a:t>
            </a:r>
            <a:r>
              <a:rPr lang="pl-PL" sz="1400" dirty="0">
                <a:solidFill>
                  <a:srgbClr val="000000"/>
                </a:solidFill>
                <a:ea typeface="Times New Roman"/>
                <a:cs typeface="Times New Roman"/>
              </a:rPr>
              <a:t> – np. gra strategiczna w ramach zajęć edukacji ekonomicznej, przedsiębiorczości</a:t>
            </a:r>
            <a:endParaRPr lang="pl-PL" sz="1400" dirty="0">
              <a:solidFill>
                <a:srgbClr val="3C3C3C"/>
              </a:solidFill>
              <a:ea typeface="Times New Roman"/>
              <a:cs typeface="Times New Roman"/>
            </a:endParaRP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ea typeface="Times New Roman"/>
                <a:cs typeface="Times New Roman"/>
              </a:rPr>
              <a:t>Materiały przygotowane przez uczniów </a:t>
            </a:r>
            <a:r>
              <a:rPr lang="pl-PL" sz="1400" dirty="0">
                <a:ea typeface="Times New Roman"/>
                <a:cs typeface="Times New Roman"/>
              </a:rPr>
              <a:t>np. doświadczenia w realizacji praktyki, stażu </a:t>
            </a:r>
            <a:br>
              <a:rPr lang="pl-PL" sz="1400" dirty="0">
                <a:ea typeface="Times New Roman"/>
                <a:cs typeface="Times New Roman"/>
              </a:rPr>
            </a:br>
            <a:r>
              <a:rPr lang="pl-PL" sz="1400" dirty="0">
                <a:ea typeface="Times New Roman"/>
                <a:cs typeface="Times New Roman"/>
              </a:rPr>
              <a:t>(w różnej formie np. prezentacji, publikacji, filmów, reportaży, wywiadów) 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C3C3C"/>
                </a:solidFill>
                <a:ea typeface="Times New Roman"/>
                <a:cs typeface="Times New Roman"/>
              </a:rPr>
              <a:t>Rozwinięcie kompetencji </a:t>
            </a:r>
            <a:r>
              <a:rPr lang="pl-PL" sz="1400" dirty="0">
                <a:solidFill>
                  <a:srgbClr val="3C3C3C"/>
                </a:solidFill>
                <a:ea typeface="Times New Roman"/>
                <a:cs typeface="Times New Roman"/>
              </a:rPr>
              <a:t>miękkich u</a:t>
            </a:r>
            <a:r>
              <a:rPr lang="pl-PL" sz="1400" b="1" dirty="0">
                <a:solidFill>
                  <a:srgbClr val="3C3C3C"/>
                </a:solidFill>
                <a:ea typeface="Times New Roman"/>
                <a:cs typeface="Times New Roman"/>
              </a:rPr>
              <a:t> </a:t>
            </a:r>
            <a:r>
              <a:rPr lang="pl-PL" sz="1400" dirty="0">
                <a:solidFill>
                  <a:srgbClr val="3C3C3C"/>
                </a:solidFill>
                <a:ea typeface="Times New Roman"/>
                <a:cs typeface="Times New Roman"/>
              </a:rPr>
              <a:t>uczniów i nauczycieli w zakresie sprawnej komunikacji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C3C3C"/>
                </a:solidFill>
                <a:ea typeface="Times New Roman"/>
                <a:cs typeface="Times New Roman"/>
              </a:rPr>
              <a:t>Wypracowanie rekomendacji dot. zmian w polityce edukacyjnej w regionie</a:t>
            </a:r>
            <a:endParaRPr lang="pl-PL" sz="1400" dirty="0">
              <a:solidFill>
                <a:srgbClr val="3C3C3C"/>
              </a:solidFill>
              <a:ea typeface="Times New Roman"/>
              <a:cs typeface="Times New Roman"/>
            </a:endParaRP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C3C3C"/>
                </a:solidFill>
                <a:ea typeface="Times New Roman"/>
                <a:cs typeface="Times New Roman"/>
              </a:rPr>
              <a:t>Plany pracy placówki </a:t>
            </a:r>
            <a:r>
              <a:rPr lang="pl-PL" sz="1400" dirty="0">
                <a:solidFill>
                  <a:srgbClr val="3C3C3C"/>
                </a:solidFill>
                <a:ea typeface="Times New Roman"/>
                <a:cs typeface="Times New Roman"/>
              </a:rPr>
              <a:t>w zakresie realizacji wymian międzynarodowych w kolejnych latach</a:t>
            </a:r>
          </a:p>
          <a:p>
            <a:pPr>
              <a:spcBef>
                <a:spcPts val="600"/>
              </a:spcBef>
            </a:pP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04056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rgbClr val="0077C8"/>
                </a:solidFill>
              </a:rPr>
              <a:t>Mobilność edukacyjna (</a:t>
            </a:r>
            <a:r>
              <a:rPr lang="pl-PL" sz="2400" b="1" dirty="0" smtClean="0">
                <a:solidFill>
                  <a:srgbClr val="0077C8"/>
                </a:solidFill>
              </a:rPr>
              <a:t>KA102)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9582"/>
            <a:ext cx="8280920" cy="3535041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600" b="1" dirty="0">
                <a:solidFill>
                  <a:srgbClr val="C00000"/>
                </a:solidFill>
              </a:rPr>
              <a:t>Wskaźniki </a:t>
            </a:r>
            <a:r>
              <a:rPr lang="pl-PL" sz="1600" b="1" dirty="0">
                <a:solidFill>
                  <a:srgbClr val="0070C0"/>
                </a:solidFill>
              </a:rPr>
              <a:t>pomocne w określeniu, opisaniu produktu i rezultatu mobilności edukacyjnej</a:t>
            </a:r>
            <a:r>
              <a:rPr lang="pl-PL" sz="1600" dirty="0">
                <a:solidFill>
                  <a:srgbClr val="3C3C3C"/>
                </a:solidFill>
              </a:rPr>
              <a:t>: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C00000"/>
                </a:solidFill>
              </a:rPr>
              <a:t>wskaźnik produktu</a:t>
            </a:r>
            <a:r>
              <a:rPr lang="pl-PL" sz="1600" dirty="0">
                <a:solidFill>
                  <a:srgbClr val="3C3C3C"/>
                </a:solidFill>
              </a:rPr>
              <a:t>: liczba uczestników mobilności </a:t>
            </a:r>
            <a:r>
              <a:rPr lang="pl-PL" sz="1600" dirty="0" smtClean="0">
                <a:solidFill>
                  <a:srgbClr val="3C3C3C"/>
                </a:solidFill>
              </a:rPr>
              <a:t>w </a:t>
            </a:r>
            <a:r>
              <a:rPr lang="pl-PL" sz="1600" dirty="0">
                <a:solidFill>
                  <a:srgbClr val="3C3C3C"/>
                </a:solidFill>
              </a:rPr>
              <a:t>projektach </a:t>
            </a:r>
            <a:r>
              <a:rPr lang="pl-PL" sz="1600" dirty="0" smtClean="0">
                <a:solidFill>
                  <a:srgbClr val="3C3C3C"/>
                </a:solidFill>
              </a:rPr>
              <a:t>KA102,</a:t>
            </a:r>
            <a:endParaRPr lang="pl-PL" sz="1600" dirty="0">
              <a:solidFill>
                <a:srgbClr val="3C3C3C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C00000"/>
                </a:solidFill>
              </a:rPr>
              <a:t>wskaźnik rezultatu</a:t>
            </a:r>
            <a:r>
              <a:rPr lang="pl-PL" sz="1600" dirty="0">
                <a:solidFill>
                  <a:srgbClr val="3C3C3C"/>
                </a:solidFill>
              </a:rPr>
              <a:t>: liczba uczestników, którzy nabyli kompetencje kluczowe lub zawodowe po zakończeniu mobilności (np. oczekuje się, </a:t>
            </a:r>
            <a:r>
              <a:rPr lang="pl-PL" sz="1600" dirty="0" smtClean="0">
                <a:solidFill>
                  <a:srgbClr val="3C3C3C"/>
                </a:solidFill>
              </a:rPr>
              <a:t/>
            </a:r>
            <a:br>
              <a:rPr lang="pl-PL" sz="1600" dirty="0" smtClean="0">
                <a:solidFill>
                  <a:srgbClr val="3C3C3C"/>
                </a:solidFill>
              </a:rPr>
            </a:br>
            <a:r>
              <a:rPr lang="pl-PL" sz="1600" dirty="0" smtClean="0">
                <a:solidFill>
                  <a:srgbClr val="3C3C3C"/>
                </a:solidFill>
              </a:rPr>
              <a:t>że </a:t>
            </a:r>
            <a:r>
              <a:rPr lang="pl-PL" sz="1600" dirty="0">
                <a:solidFill>
                  <a:srgbClr val="3C3C3C"/>
                </a:solidFill>
              </a:rPr>
              <a:t>każda mobilność przyniesie pozytywny efekt w 100% wartości wskaźnika rezultatu, ale </a:t>
            </a:r>
            <a:r>
              <a:rPr lang="pl-PL" sz="1600" dirty="0" smtClean="0">
                <a:solidFill>
                  <a:srgbClr val="3C3C3C"/>
                </a:solidFill>
              </a:rPr>
              <a:t>minimum </a:t>
            </a:r>
            <a:r>
              <a:rPr lang="pl-PL" sz="1600" dirty="0">
                <a:solidFill>
                  <a:srgbClr val="3C3C3C"/>
                </a:solidFill>
              </a:rPr>
              <a:t>to 90</a:t>
            </a:r>
            <a:r>
              <a:rPr lang="pl-PL" sz="1600" dirty="0" smtClean="0">
                <a:solidFill>
                  <a:srgbClr val="3C3C3C"/>
                </a:solidFill>
              </a:rPr>
              <a:t>%). Liczba i rodzaj potwierdzenia kompetencji (</a:t>
            </a:r>
            <a:r>
              <a:rPr lang="pl-PL" sz="1600" dirty="0" smtClean="0"/>
              <a:t>certyfikaty, oceny zajęć praktycznych, potwierdzenia praktyk)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055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339502"/>
            <a:ext cx="7380312" cy="648072"/>
          </a:xfrm>
        </p:spPr>
        <p:txBody>
          <a:bodyPr>
            <a:noAutofit/>
          </a:bodyPr>
          <a:lstStyle/>
          <a:p>
            <a:pPr algn="ctr"/>
            <a:r>
              <a:rPr lang="pl-PL" b="0" dirty="0" smtClean="0"/>
              <a:t>Upowszechnianie i wykorzystywanie rezultatów </a:t>
            </a:r>
            <a:br>
              <a:rPr lang="pl-PL" b="0" dirty="0" smtClean="0"/>
            </a:br>
            <a:r>
              <a:rPr lang="pl-PL" b="0" dirty="0" smtClean="0"/>
              <a:t>jako proces</a:t>
            </a:r>
            <a:endParaRPr lang="pl-PL" b="0" dirty="0"/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508513"/>
              </p:ext>
            </p:extLst>
          </p:nvPr>
        </p:nvGraphicFramePr>
        <p:xfrm>
          <a:off x="683568" y="1635646"/>
          <a:ext cx="7848600" cy="264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761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altLang="pl-PL" sz="1400" dirty="0"/>
              <a:t>Charakterystyka grupy docelowej to jedno z najważniejszych zadań w planowaniu działań upowszechniających. </a:t>
            </a:r>
            <a:r>
              <a:rPr lang="pl-PL" sz="1400" dirty="0"/>
              <a:t>Warto stworzyć bazę adresatów upowszechniania z podziałem 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na poszczególne grupy. </a:t>
            </a:r>
            <a:endParaRPr lang="pl-PL" altLang="pl-PL" sz="1400" dirty="0"/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400" dirty="0"/>
              <a:t>Wiek grupy docelowej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400" dirty="0"/>
              <a:t>Płeć grupy docelowej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400" dirty="0"/>
              <a:t>Nawyki grupy docelowej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400" dirty="0"/>
              <a:t>Media, których używa grupa docelowa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400" dirty="0"/>
              <a:t>Inne…</a:t>
            </a:r>
          </a:p>
          <a:p>
            <a:pPr eaLnBrk="1" hangingPunct="1">
              <a:lnSpc>
                <a:spcPct val="150000"/>
              </a:lnSpc>
            </a:pPr>
            <a:endParaRPr lang="pl-PL" altLang="pl-PL" dirty="0" smtClean="0">
              <a:solidFill>
                <a:srgbClr val="000000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2400" b="0" dirty="0" smtClean="0"/>
              <a:t>Grupa docelowa działań upowszechniających</a:t>
            </a:r>
          </a:p>
        </p:txBody>
      </p:sp>
      <p:pic>
        <p:nvPicPr>
          <p:cNvPr id="8" name="Picture 2" descr="http://www.eksperciwoswiacie.pl/gfx/oswiatainfo/userfiles/images/dla_dyrektorow/badania_ankieto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306" y="2139702"/>
            <a:ext cx="2997848" cy="2118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5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b="0" dirty="0" smtClean="0"/>
              <a:t>Kanały i Narzędzia upowszechniania</a:t>
            </a:r>
            <a:endParaRPr lang="pl-PL" sz="2400" b="0" dirty="0"/>
          </a:p>
        </p:txBody>
      </p:sp>
      <p:graphicFrame>
        <p:nvGraphicFramePr>
          <p:cNvPr id="4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71149"/>
              </p:ext>
            </p:extLst>
          </p:nvPr>
        </p:nvGraphicFramePr>
        <p:xfrm>
          <a:off x="683568" y="1563638"/>
          <a:ext cx="7848600" cy="264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9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406421"/>
            <a:ext cx="7211144" cy="2762325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Font typeface="Arial" charset="0"/>
              <a:buNone/>
              <a:defRPr/>
            </a:pPr>
            <a:r>
              <a:rPr lang="pl-PL" altLang="pl-PL" dirty="0"/>
              <a:t>Decydując się na wybór konkretnego narzędzia upowszechniającego rezultaty projektu, </a:t>
            </a:r>
            <a:r>
              <a:rPr lang="pl-PL" altLang="pl-PL" dirty="0" smtClean="0"/>
              <a:t>należy </a:t>
            </a:r>
            <a:r>
              <a:rPr lang="pl-PL" altLang="pl-PL" dirty="0"/>
              <a:t>zastanowić się nad:</a:t>
            </a:r>
          </a:p>
          <a:p>
            <a:pPr>
              <a:lnSpc>
                <a:spcPct val="125000"/>
              </a:lnSpc>
              <a:defRPr/>
            </a:pPr>
            <a:endParaRPr lang="pl-PL" altLang="pl-PL" sz="1500" dirty="0"/>
          </a:p>
          <a:p>
            <a:pPr>
              <a:lnSpc>
                <a:spcPct val="125000"/>
              </a:lnSpc>
              <a:buFont typeface="Wingdings" pitchFamily="2" charset="2"/>
              <a:buChar char="§"/>
              <a:defRPr/>
            </a:pPr>
            <a:r>
              <a:rPr lang="pl-PL" altLang="pl-PL" sz="1500" dirty="0"/>
              <a:t> </a:t>
            </a:r>
            <a:r>
              <a:rPr lang="pl-PL" altLang="pl-PL" dirty="0"/>
              <a:t>jego</a:t>
            </a:r>
            <a:r>
              <a:rPr lang="pl-PL" altLang="pl-PL" sz="2000" dirty="0" smtClean="0">
                <a:solidFill>
                  <a:srgbClr val="000000"/>
                </a:solidFill>
              </a:rPr>
              <a:t> </a:t>
            </a:r>
            <a:r>
              <a:rPr lang="pl-PL" altLang="pl-PL" sz="2000" dirty="0" smtClean="0">
                <a:solidFill>
                  <a:schemeClr val="accent1"/>
                </a:solidFill>
              </a:rPr>
              <a:t>EFEKTYWNOŚCIĄ</a:t>
            </a:r>
            <a:r>
              <a:rPr lang="pl-PL" altLang="pl-PL" dirty="0" smtClean="0"/>
              <a:t>;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  <a:defRPr/>
            </a:pPr>
            <a:r>
              <a:rPr lang="pl-PL" altLang="pl-PL" dirty="0" smtClean="0"/>
              <a:t> </a:t>
            </a:r>
            <a:r>
              <a:rPr lang="pl-PL" altLang="pl-PL" sz="1800" dirty="0">
                <a:solidFill>
                  <a:schemeClr val="accent1"/>
                </a:solidFill>
              </a:rPr>
              <a:t>JAKOŚCIĄ</a:t>
            </a:r>
            <a:r>
              <a:rPr lang="pl-PL" altLang="pl-PL" dirty="0" smtClean="0"/>
              <a:t>, jaką jesteśmy zapewnić</a:t>
            </a:r>
          </a:p>
          <a:p>
            <a:pPr>
              <a:lnSpc>
                <a:spcPct val="125000"/>
              </a:lnSpc>
              <a:defRPr/>
            </a:pPr>
            <a:endParaRPr lang="pl-PL" altLang="pl-PL" sz="2000" dirty="0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Clr>
                <a:srgbClr val="000000"/>
              </a:buClr>
              <a:defRPr/>
            </a:pPr>
            <a:endParaRPr lang="pl-PL" altLang="pl-PL" dirty="0"/>
          </a:p>
        </p:txBody>
      </p:sp>
      <p:pic>
        <p:nvPicPr>
          <p:cNvPr id="3" name="Picture 2" descr="http://www.mrtec.pl/images/msh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51670"/>
            <a:ext cx="1866900" cy="2162176"/>
          </a:xfrm>
          <a:prstGeom prst="rect">
            <a:avLst/>
          </a:prstGeom>
          <a:noFill/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555526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b="0" dirty="0" smtClean="0"/>
              <a:t>Kanały i Narzędzia upowszechniania</a:t>
            </a:r>
            <a:endParaRPr lang="pl-PL" sz="2400" b="0" dirty="0"/>
          </a:p>
        </p:txBody>
      </p:sp>
    </p:spTree>
    <p:extLst>
      <p:ext uri="{BB962C8B-B14F-4D97-AF65-F5344CB8AC3E}">
        <p14:creationId xmlns:p14="http://schemas.microsoft.com/office/powerpoint/2010/main" val="34702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Podziel się sukcesem!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Upowszechnianie i wykorzystywanie rezultatów projektów </a:t>
            </a:r>
            <a:br>
              <a:rPr lang="pl-PL" sz="2800" dirty="0" smtClean="0"/>
            </a:br>
            <a:r>
              <a:rPr lang="pl-PL" sz="2800" dirty="0" smtClean="0"/>
              <a:t>w programie Erasmus+</a:t>
            </a:r>
            <a:endParaRPr lang="pl-PL" sz="28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299592" y="3363838"/>
            <a:ext cx="7088832" cy="432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 smtClean="0"/>
              <a:t>www.erasmusplus.org.pl/upowszechnianie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18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5220072" y="1203598"/>
            <a:ext cx="31728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760960" y="1635646"/>
            <a:ext cx="3510705" cy="198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5061"/>
                </a:solidFill>
                <a:latin typeface="Trebuchet MS" pitchFamily="34" charset="0"/>
              </a:rPr>
              <a:t>Warto skupić się na kilku wybranych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5061"/>
                </a:solidFill>
                <a:latin typeface="Trebuchet MS" pitchFamily="34" charset="0"/>
              </a:rPr>
              <a:t>narzędziach  upowszechniania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5061"/>
                </a:solidFill>
                <a:latin typeface="Trebuchet MS" pitchFamily="34" charset="0"/>
              </a:rPr>
              <a:t>i dobrać je tak,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5061"/>
                </a:solidFill>
                <a:latin typeface="Trebuchet MS" pitchFamily="34" charset="0"/>
              </a:rPr>
              <a:t>by tworzyły spójną całość.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b="0" dirty="0" smtClean="0"/>
              <a:t>Kanały i Narzędzia upowszechniania</a:t>
            </a:r>
            <a:endParaRPr lang="pl-PL" sz="2400" b="0" dirty="0"/>
          </a:p>
        </p:txBody>
      </p:sp>
    </p:spTree>
    <p:extLst>
      <p:ext uri="{BB962C8B-B14F-4D97-AF65-F5344CB8AC3E}">
        <p14:creationId xmlns:p14="http://schemas.microsoft.com/office/powerpoint/2010/main" val="20207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55526"/>
            <a:ext cx="7848872" cy="648072"/>
          </a:xfrm>
        </p:spPr>
        <p:txBody>
          <a:bodyPr/>
          <a:lstStyle/>
          <a:p>
            <a:pPr algn="ctr"/>
            <a:r>
              <a:rPr lang="pl-PL" b="0" dirty="0" smtClean="0"/>
              <a:t>Bezpłatne narzędzia internetowe</a:t>
            </a:r>
            <a:endParaRPr lang="pl-PL" b="0" dirty="0"/>
          </a:p>
        </p:txBody>
      </p:sp>
      <p:pic>
        <p:nvPicPr>
          <p:cNvPr id="4" name="Picture 2" descr="\\frse\data\redirected\ekozbial\Desktop\narzedz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31590"/>
            <a:ext cx="5604232" cy="32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57200" y="148829"/>
            <a:ext cx="8229600" cy="8387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pl-PL" altLang="pl-PL" sz="2700" b="1" dirty="0" smtClean="0"/>
              <a:t>Wpływ, trwałość</a:t>
            </a:r>
            <a:r>
              <a:rPr lang="pl-PL" altLang="pl-PL" sz="2700" b="1" dirty="0"/>
              <a:t/>
            </a:r>
            <a:br>
              <a:rPr lang="pl-PL" altLang="pl-PL" sz="2700" b="1" dirty="0"/>
            </a:br>
            <a:endParaRPr lang="pl-PL" altLang="pl-PL" sz="1600" b="1" dirty="0" smtClean="0"/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457933" y="1419622"/>
            <a:ext cx="8229600" cy="129614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l-PL" altLang="pl-PL" b="1" dirty="0" smtClean="0"/>
              <a:t>Wpływ</a:t>
            </a:r>
            <a:r>
              <a:rPr lang="pl-PL" altLang="pl-PL" dirty="0" smtClean="0"/>
              <a:t> oznacza oddziaływanie realizowanego działania lub jego wyników na ludzi, praktyki, organizacje i systemy.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395536" y="2427734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None/>
            </a:pPr>
            <a:r>
              <a:rPr lang="pl-PL" altLang="pl-PL" sz="1700" b="1" dirty="0" smtClean="0"/>
              <a:t>Trwałość</a:t>
            </a:r>
            <a:r>
              <a:rPr lang="pl-PL" altLang="pl-PL" sz="1700" dirty="0" smtClean="0"/>
              <a:t> jest zdolnością kontynuowania projektu i wykorzystywania jego wyników po zakończeniu okresu finansowania. </a:t>
            </a:r>
          </a:p>
          <a:p>
            <a:pPr marL="0" indent="0">
              <a:lnSpc>
                <a:spcPct val="135000"/>
              </a:lnSpc>
              <a:buNone/>
            </a:pPr>
            <a:endParaRPr lang="pl-PL" altLang="pl-PL" sz="1800" b="1" dirty="0"/>
          </a:p>
          <a:p>
            <a:pPr marL="0" indent="0">
              <a:lnSpc>
                <a:spcPct val="135000"/>
              </a:lnSpc>
              <a:buNone/>
            </a:pPr>
            <a:r>
              <a:rPr lang="pl-PL" altLang="pl-PL" sz="1500" b="1" dirty="0" smtClean="0"/>
              <a:t>/Przewodnik </a:t>
            </a:r>
            <a:r>
              <a:rPr lang="pl-PL" altLang="pl-PL" sz="1500" b="1" dirty="0"/>
              <a:t>po programie Erasmus</a:t>
            </a:r>
            <a:r>
              <a:rPr lang="pl-PL" altLang="pl-PL" sz="1500" b="1" dirty="0" smtClean="0"/>
              <a:t>+/</a:t>
            </a:r>
            <a:endParaRPr lang="pl-PL" altLang="pl-PL" sz="1500" dirty="0" smtClean="0"/>
          </a:p>
        </p:txBody>
      </p:sp>
    </p:spTree>
    <p:extLst>
      <p:ext uri="{BB962C8B-B14F-4D97-AF65-F5344CB8AC3E}">
        <p14:creationId xmlns:p14="http://schemas.microsoft.com/office/powerpoint/2010/main" val="33199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971601" y="267494"/>
            <a:ext cx="8172400" cy="77440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pl-PL" altLang="pl-PL" sz="2000" b="1" dirty="0" smtClean="0"/>
              <a:t>Nad czym musimy zastanowić się aby zapewnić wpływ </a:t>
            </a:r>
            <a:br>
              <a:rPr lang="pl-PL" altLang="pl-PL" sz="2000" b="1" dirty="0" smtClean="0"/>
            </a:br>
            <a:r>
              <a:rPr lang="pl-PL" altLang="pl-PL" sz="2000" b="1" dirty="0" smtClean="0"/>
              <a:t>i trwałość rezultatów projektu?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2934494"/>
          </a:xfrm>
        </p:spPr>
        <p:txBody>
          <a:bodyPr>
            <a:normAutofit/>
          </a:bodyPr>
          <a:lstStyle/>
          <a:p>
            <a:r>
              <a:rPr lang="pl-PL" altLang="pl-PL" sz="2000" dirty="0" smtClean="0"/>
              <a:t>Kto po zakończeniu projektu mógłby być zainteresowany, </a:t>
            </a:r>
            <a:br>
              <a:rPr lang="pl-PL" altLang="pl-PL" sz="2000" dirty="0" smtClean="0"/>
            </a:br>
            <a:r>
              <a:rPr lang="pl-PL" altLang="pl-PL" sz="2000" dirty="0" smtClean="0"/>
              <a:t>tym co w nim wypracowano?</a:t>
            </a:r>
          </a:p>
          <a:p>
            <a:pPr marL="0" indent="0">
              <a:buNone/>
            </a:pPr>
            <a:endParaRPr lang="pl-PL" altLang="pl-PL" sz="2000" dirty="0" smtClean="0"/>
          </a:p>
          <a:p>
            <a:r>
              <a:rPr lang="pl-PL" altLang="pl-PL" sz="2000" dirty="0" smtClean="0"/>
              <a:t>W jakiej formie będą dostępne rezultaty? </a:t>
            </a:r>
          </a:p>
          <a:p>
            <a:pPr marL="0" indent="0">
              <a:buNone/>
            </a:pPr>
            <a:endParaRPr lang="pl-PL" altLang="pl-PL" sz="2000" dirty="0" smtClean="0"/>
          </a:p>
          <a:p>
            <a:r>
              <a:rPr lang="pl-PL" altLang="pl-PL" sz="2000" dirty="0" smtClean="0"/>
              <a:t>W jaki sposób rezultaty będą bezpośrednio wykorzystywane </a:t>
            </a:r>
            <a:br>
              <a:rPr lang="pl-PL" altLang="pl-PL" sz="2000" dirty="0" smtClean="0"/>
            </a:br>
            <a:r>
              <a:rPr lang="pl-PL" altLang="pl-PL" sz="2000" dirty="0" smtClean="0"/>
              <a:t>przez instytucje partnerskie? </a:t>
            </a:r>
          </a:p>
        </p:txBody>
      </p:sp>
    </p:spTree>
    <p:extLst>
      <p:ext uri="{BB962C8B-B14F-4D97-AF65-F5344CB8AC3E}">
        <p14:creationId xmlns:p14="http://schemas.microsoft.com/office/powerpoint/2010/main" val="4036536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8229600" cy="47870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000" b="1" dirty="0" smtClean="0"/>
              <a:t>Działania zwiększające trwałość rezultatów</a:t>
            </a:r>
          </a:p>
        </p:txBody>
      </p:sp>
      <p:sp>
        <p:nvSpPr>
          <p:cNvPr id="14339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43559"/>
            <a:ext cx="8291264" cy="345638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pl-PL" altLang="pl-PL" sz="1800" cap="all" dirty="0">
                <a:solidFill>
                  <a:schemeClr val="accent6"/>
                </a:solidFill>
              </a:rPr>
              <a:t>Przykładowe działania: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sz="1600" dirty="0" smtClean="0"/>
              <a:t> wdrożenie przejrzystego systemu uznawania kwalifikacji zdobytych </a:t>
            </a:r>
            <a:br>
              <a:rPr lang="pl-PL" sz="1600" dirty="0" smtClean="0"/>
            </a:br>
            <a:r>
              <a:rPr lang="pl-PL" sz="1600" dirty="0" smtClean="0"/>
              <a:t>podczas praktyk, stażów zagranicznych;</a:t>
            </a:r>
            <a:endParaRPr lang="pl-PL" altLang="pl-PL" sz="16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sz="1600" dirty="0" smtClean="0"/>
              <a:t> włączanie uczniów w </a:t>
            </a:r>
            <a:r>
              <a:rPr lang="pl-PL" altLang="pl-PL" sz="1600" dirty="0"/>
              <a:t>proces upowszechniania np</a:t>
            </a:r>
            <a:r>
              <a:rPr lang="pl-PL" altLang="pl-PL" sz="1600" dirty="0" smtClean="0"/>
              <a:t>. dokumentowanie wyjazdów, pokazy umiejętności, udział w spotkaniach, prezentacjach;</a:t>
            </a:r>
            <a:endParaRPr lang="pl-PL" altLang="pl-PL" sz="16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sz="1600" dirty="0" smtClean="0"/>
              <a:t> włączanie rezultatów w strategię promocji szkoły, placówki;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sz="1600" dirty="0" smtClean="0"/>
              <a:t> zgłaszanie i wdrażanie </a:t>
            </a:r>
            <a:r>
              <a:rPr lang="pl-PL" altLang="pl-PL" sz="1600" dirty="0"/>
              <a:t>innowacji </a:t>
            </a:r>
            <a:r>
              <a:rPr lang="pl-PL" altLang="pl-PL" sz="1600" dirty="0" smtClean="0"/>
              <a:t>pedagogicznych np.: w zarządzaniu mobilnościami, </a:t>
            </a:r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sz="1600" dirty="0" smtClean="0"/>
              <a:t>w realizacji programów nauczania, itp.;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sz="1600" dirty="0" smtClean="0"/>
              <a:t> wypracowanie </a:t>
            </a:r>
            <a:r>
              <a:rPr lang="pl-PL" altLang="pl-PL" sz="1600" dirty="0"/>
              <a:t>rekomendacji, nowych pomysłów </a:t>
            </a:r>
            <a:r>
              <a:rPr lang="pl-PL" altLang="pl-PL" sz="1600" dirty="0" smtClean="0"/>
              <a:t>dla innych szkół </a:t>
            </a:r>
            <a:br>
              <a:rPr lang="pl-PL" altLang="pl-PL" sz="1600" dirty="0" smtClean="0"/>
            </a:br>
            <a:r>
              <a:rPr lang="pl-PL" altLang="pl-PL" sz="1600" dirty="0" smtClean="0"/>
              <a:t>i placówek szkolnictwa zawodowego w regionie, w Polsce i krajach programu oraz partnerskich;</a:t>
            </a:r>
          </a:p>
        </p:txBody>
      </p:sp>
    </p:spTree>
    <p:extLst>
      <p:ext uri="{BB962C8B-B14F-4D97-AF65-F5344CB8AC3E}">
        <p14:creationId xmlns:p14="http://schemas.microsoft.com/office/powerpoint/2010/main" val="22249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57200" y="148830"/>
            <a:ext cx="8229600" cy="80248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2400" b="1" dirty="0" smtClean="0"/>
              <a:t>Najczęściej popełniane błędy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dirty="0" smtClean="0">
                <a:solidFill>
                  <a:srgbClr val="C00000"/>
                </a:solidFill>
              </a:rPr>
              <a:t> brak zaplanowanej strategii (planu) upowszechniania rezultatów;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b="1" dirty="0" smtClean="0">
                <a:solidFill>
                  <a:srgbClr val="C00000"/>
                </a:solidFill>
              </a:rPr>
              <a:t> mylenie </a:t>
            </a:r>
            <a:r>
              <a:rPr lang="pl-PL" altLang="pl-PL" b="1" dirty="0">
                <a:solidFill>
                  <a:srgbClr val="C00000"/>
                </a:solidFill>
              </a:rPr>
              <a:t>upowszechniania z </a:t>
            </a:r>
            <a:r>
              <a:rPr lang="pl-PL" altLang="pl-PL" b="1" dirty="0" smtClean="0">
                <a:solidFill>
                  <a:srgbClr val="C00000"/>
                </a:solidFill>
              </a:rPr>
              <a:t>promocją;</a:t>
            </a:r>
            <a:endParaRPr lang="pl-PL" altLang="pl-PL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b="1" dirty="0" smtClean="0">
                <a:solidFill>
                  <a:srgbClr val="C00000"/>
                </a:solidFill>
              </a:rPr>
              <a:t> mylenie narzędzi </a:t>
            </a:r>
            <a:r>
              <a:rPr lang="pl-PL" altLang="pl-PL" b="1" dirty="0">
                <a:solidFill>
                  <a:srgbClr val="C00000"/>
                </a:solidFill>
              </a:rPr>
              <a:t>z produktem i rezultatem;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dirty="0" smtClean="0">
                <a:solidFill>
                  <a:srgbClr val="C00000"/>
                </a:solidFill>
              </a:rPr>
              <a:t> brak dokumentacji osiągniętych rezultatów;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dirty="0" smtClean="0">
                <a:solidFill>
                  <a:srgbClr val="C00000"/>
                </a:solidFill>
              </a:rPr>
              <a:t> pomijanie grup docelowych innych niż najbliższe;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dirty="0" smtClean="0">
                <a:solidFill>
                  <a:srgbClr val="C00000"/>
                </a:solidFill>
              </a:rPr>
              <a:t> słaba jakość (produktu, rezultatu);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dirty="0" smtClean="0">
                <a:solidFill>
                  <a:srgbClr val="C00000"/>
                </a:solidFill>
              </a:rPr>
              <a:t> brak działań wzmacniających trwałość rezultatów;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altLang="pl-PL" dirty="0" smtClean="0">
                <a:solidFill>
                  <a:srgbClr val="C00000"/>
                </a:solidFill>
              </a:rPr>
              <a:t> raportowanie hasłowe, bez podawania danych jakościowych </a:t>
            </a:r>
            <a:br>
              <a:rPr lang="pl-PL" altLang="pl-PL" dirty="0" smtClean="0">
                <a:solidFill>
                  <a:srgbClr val="C00000"/>
                </a:solidFill>
              </a:rPr>
            </a:br>
            <a:r>
              <a:rPr lang="pl-PL" altLang="pl-PL" dirty="0" smtClean="0">
                <a:solidFill>
                  <a:srgbClr val="C00000"/>
                </a:solidFill>
              </a:rPr>
              <a:t>	i ilościowych.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64" y="1851670"/>
            <a:ext cx="14700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8229600" cy="5762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000" b="1" dirty="0" smtClean="0"/>
              <a:t>Zagadnienia </a:t>
            </a:r>
            <a:r>
              <a:rPr lang="pl-PL" sz="2000" b="1" dirty="0"/>
              <a:t>do przemyślenia i </a:t>
            </a:r>
            <a:r>
              <a:rPr lang="pl-PL" sz="2000" b="1" dirty="0" smtClean="0"/>
              <a:t>ustalenia </a:t>
            </a:r>
            <a:br>
              <a:rPr lang="pl-PL" sz="2000" b="1" dirty="0" smtClean="0"/>
            </a:br>
            <a:r>
              <a:rPr lang="pl-PL" sz="2000" b="1" dirty="0" smtClean="0"/>
              <a:t>przez z</a:t>
            </a:r>
            <a:r>
              <a:rPr lang="pl-PL" altLang="pl-PL" sz="2000" b="1" dirty="0" smtClean="0"/>
              <a:t>espół realizujący projekt Erasmus+</a:t>
            </a:r>
            <a:endParaRPr lang="pl-PL" altLang="pl-PL" sz="28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059582"/>
            <a:ext cx="8136904" cy="35350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pl-PL" b="1" dirty="0" smtClean="0"/>
              <a:t>PRO MEMORIA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Co zostanie/co </a:t>
            </a:r>
            <a:r>
              <a:rPr lang="pl-PL" dirty="0"/>
              <a:t>ma </a:t>
            </a:r>
            <a:r>
              <a:rPr lang="pl-PL" dirty="0" smtClean="0"/>
              <a:t>zostać osiągnięte w </a:t>
            </a:r>
            <a:r>
              <a:rPr lang="pl-PL" dirty="0"/>
              <a:t>trakcie realizacji projektu</a:t>
            </a:r>
            <a:r>
              <a:rPr lang="pl-PL" dirty="0" smtClean="0"/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Jak będą upowszechniane rezultaty projektu? </a:t>
            </a:r>
            <a:endParaRPr lang="pl-PL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Jakie </a:t>
            </a:r>
            <a:r>
              <a:rPr lang="pl-PL" dirty="0"/>
              <a:t>działania można będzie przeprowadzić w trakcie projektu, w której fazie, a jakie dopiero po ich zakończeniu?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Kto </a:t>
            </a:r>
            <a:r>
              <a:rPr lang="pl-PL" dirty="0"/>
              <a:t>po zakończeniu projektu mógłby być zainteresowany, </a:t>
            </a:r>
            <a:r>
              <a:rPr lang="pl-PL" dirty="0" smtClean="0"/>
              <a:t>tym co w </a:t>
            </a:r>
            <a:r>
              <a:rPr lang="pl-PL" dirty="0"/>
              <a:t>nim wypracowano?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W </a:t>
            </a:r>
            <a:r>
              <a:rPr lang="pl-PL" dirty="0"/>
              <a:t>jakiej formie będą dostępne rezultaty?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Czy </a:t>
            </a:r>
            <a:r>
              <a:rPr lang="pl-PL" dirty="0"/>
              <a:t>rezultaty będą bezpośrednio wykorzystywane przez </a:t>
            </a:r>
            <a:r>
              <a:rPr lang="pl-PL" dirty="0" smtClean="0"/>
              <a:t>wszystkich zaangażowanych?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6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66573" y="627534"/>
            <a:ext cx="6487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altLang="pl-PL" sz="2400" dirty="0" smtClean="0"/>
              <a:t>Cechy </a:t>
            </a:r>
            <a:r>
              <a:rPr lang="pl-PL" altLang="pl-PL" sz="2400" dirty="0"/>
              <a:t>trwałych rezultatów projektu:</a:t>
            </a:r>
            <a:endParaRPr lang="pl-PL" sz="2400" b="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91630"/>
            <a:ext cx="5832648" cy="26462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5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wyjątkowość </a:t>
            </a:r>
            <a:r>
              <a:rPr lang="pl-PL" dirty="0"/>
              <a:t>połączona z jakością;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cenność </a:t>
            </a:r>
            <a:r>
              <a:rPr lang="pl-PL" dirty="0"/>
              <a:t>(w wymiarze materialnym i niematerialnym);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istotność</a:t>
            </a:r>
            <a:r>
              <a:rPr lang="pl-PL" dirty="0"/>
              <a:t>, sensowność, adekwatność do potrzeb;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uniwersalność</a:t>
            </a:r>
            <a:r>
              <a:rPr lang="pl-PL" dirty="0"/>
              <a:t>, ponadczasowość;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potencjał </a:t>
            </a:r>
            <a:r>
              <a:rPr lang="pl-PL" dirty="0"/>
              <a:t>rozwoju;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mierzalność</a:t>
            </a:r>
            <a:r>
              <a:rPr lang="pl-PL" dirty="0"/>
              <a:t>, możliwość poddania ocenie;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kontekstowość</a:t>
            </a:r>
            <a:r>
              <a:rPr lang="pl-PL" dirty="0"/>
              <a:t>;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 efektywność</a:t>
            </a:r>
            <a:r>
              <a:rPr lang="pl-PL" dirty="0"/>
              <a:t>, stosunek efektów do nakładów.</a:t>
            </a:r>
          </a:p>
          <a:p>
            <a:pPr>
              <a:lnSpc>
                <a:spcPts val="2200"/>
              </a:lnSpc>
              <a:spcBef>
                <a:spcPts val="600"/>
              </a:spcBef>
              <a:defRPr/>
            </a:pPr>
            <a:endParaRPr lang="pl-PL" altLang="pl-PL" b="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2" descr="http://www.lo1glogow.pl/wp-content/uploads/2013/03/Ank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00024"/>
            <a:ext cx="2628900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8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cap="none" dirty="0" smtClean="0"/>
              <a:t>Platforma Rezultatów Projektów Programu </a:t>
            </a:r>
            <a:br>
              <a:rPr lang="pl-PL" sz="2800" cap="none" dirty="0" smtClean="0"/>
            </a:br>
            <a:r>
              <a:rPr lang="pl-PL" sz="2800" cap="none" dirty="0" smtClean="0"/>
              <a:t>Erasmus+</a:t>
            </a:r>
            <a:endParaRPr lang="pl-PL" sz="2800" cap="none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051720" y="2914650"/>
            <a:ext cx="6336704" cy="73722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/>
              <a:t>www.ersmusplus.org.pl/upowszechnianie</a:t>
            </a:r>
          </a:p>
        </p:txBody>
      </p:sp>
    </p:spTree>
    <p:extLst>
      <p:ext uri="{BB962C8B-B14F-4D97-AF65-F5344CB8AC3E}">
        <p14:creationId xmlns:p14="http://schemas.microsoft.com/office/powerpoint/2010/main" val="26551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632479"/>
            <a:ext cx="7848872" cy="6480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altLang="pl-PL" sz="2400" b="0" dirty="0" smtClean="0"/>
              <a:t>Platforma Rezultatów Projektów Erasmus+</a:t>
            </a:r>
            <a:endParaRPr lang="pl-PL" sz="2400" b="0" dirty="0"/>
          </a:p>
        </p:txBody>
      </p:sp>
      <p:sp>
        <p:nvSpPr>
          <p:cNvPr id="6" name="Prostokąt 3"/>
          <p:cNvSpPr>
            <a:spLocks noChangeArrowheads="1"/>
          </p:cNvSpPr>
          <p:nvPr/>
        </p:nvSpPr>
        <p:spPr bwMode="auto">
          <a:xfrm>
            <a:off x="2627784" y="1203598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400" dirty="0" smtClean="0">
                <a:solidFill>
                  <a:srgbClr val="3C3C3C"/>
                </a:solidFill>
                <a:latin typeface="Arial" pitchFamily="34" charset="0"/>
                <a:cs typeface="Arial" pitchFamily="34" charset="0"/>
                <a:hlinkClick r:id="rId2"/>
              </a:rPr>
              <a:t>http://ec.europa.eu/programmes/erasmus-plus/projects/</a:t>
            </a:r>
            <a:r>
              <a:rPr lang="pl-PL" altLang="pl-PL" sz="1400" dirty="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35646"/>
            <a:ext cx="4301617" cy="2646363"/>
          </a:xfrm>
        </p:spPr>
      </p:pic>
    </p:spTree>
    <p:extLst>
      <p:ext uri="{BB962C8B-B14F-4D97-AF65-F5344CB8AC3E}">
        <p14:creationId xmlns:p14="http://schemas.microsoft.com/office/powerpoint/2010/main" val="24075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b="0" dirty="0" smtClean="0"/>
              <a:t>Założenia programu Erasmus+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563638"/>
            <a:ext cx="7848872" cy="264629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</a:pPr>
            <a:r>
              <a:rPr lang="pl-PL" altLang="pl-PL" sz="1400" dirty="0" smtClean="0"/>
              <a:t>Program Erasmus+ kładzie większy nacisk na upowszechnianie i wykorzystywanie wyników. 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</a:pPr>
            <a:r>
              <a:rPr lang="pl-PL" altLang="pl-PL" sz="1400" dirty="0"/>
              <a:t>Działania służące rozpowszechnianiu i wykorzystywaniu wyników są sposobem zaprezentowania pracy, jaką </a:t>
            </a:r>
            <a:r>
              <a:rPr lang="pl-PL" altLang="pl-PL" sz="1400" dirty="0" smtClean="0"/>
              <a:t>wykonano w ramach projektu Erasmus+.</a:t>
            </a:r>
          </a:p>
          <a:p>
            <a:pPr>
              <a:lnSpc>
                <a:spcPct val="124000"/>
              </a:lnSpc>
              <a:spcBef>
                <a:spcPct val="0"/>
              </a:spcBef>
              <a:spcAft>
                <a:spcPts val="1800"/>
              </a:spcAft>
            </a:pPr>
            <a:r>
              <a:rPr lang="pl-PL" altLang="pl-PL" sz="1400" dirty="0" smtClean="0"/>
              <a:t>Dzielenie się rezultatami poza organizacjami uczestniczącymi umożliwi szerszej społeczności korzystanie z prac, które otrzymały finansowanie UE. </a:t>
            </a:r>
          </a:p>
          <a:p>
            <a:pPr>
              <a:lnSpc>
                <a:spcPct val="124000"/>
              </a:lnSpc>
              <a:spcBef>
                <a:spcPct val="0"/>
              </a:spcBef>
              <a:spcAft>
                <a:spcPts val="1800"/>
              </a:spcAft>
            </a:pPr>
            <a:r>
              <a:rPr lang="pl-PL" altLang="pl-PL" sz="1400" dirty="0" smtClean="0"/>
              <a:t>Każdy z projektów jest krokiem w kierunku osiągnięcia ogólnych celów programu Erasmus+.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</a:pPr>
            <a:endParaRPr lang="pl-PL" altLang="pl-PL" sz="1400" dirty="0" smtClean="0"/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</a:pPr>
            <a:endParaRPr lang="pl-PL" alt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34822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99542"/>
            <a:ext cx="784887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0" dirty="0">
                <a:solidFill>
                  <a:schemeClr val="accent1"/>
                </a:solidFill>
              </a:rPr>
              <a:t>Kto jest użytkownikiem </a:t>
            </a:r>
            <a:r>
              <a:rPr lang="pl-PL" sz="2400" b="0" dirty="0" smtClean="0">
                <a:solidFill>
                  <a:schemeClr val="accent1"/>
                </a:solidFill>
              </a:rPr>
              <a:t>platformy Rezultatów projektów Erasmus+</a:t>
            </a:r>
            <a:endParaRPr lang="pl-PL" sz="2400" b="0" dirty="0">
              <a:solidFill>
                <a:schemeClr val="accent1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321708"/>
              </p:ext>
            </p:extLst>
          </p:nvPr>
        </p:nvGraphicFramePr>
        <p:xfrm>
          <a:off x="611560" y="1635646"/>
          <a:ext cx="7848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4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863467"/>
              </p:ext>
            </p:extLst>
          </p:nvPr>
        </p:nvGraphicFramePr>
        <p:xfrm>
          <a:off x="611832" y="1347614"/>
          <a:ext cx="7848600" cy="264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611560" y="627534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algn="ctr"/>
            <a:r>
              <a:rPr lang="pl-PL" sz="2400" b="0" dirty="0" smtClean="0">
                <a:solidFill>
                  <a:schemeClr val="accent1"/>
                </a:solidFill>
              </a:rPr>
              <a:t>Dlaczego warto używać platformy?</a:t>
            </a:r>
            <a:endParaRPr lang="pl-PL" sz="24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7848872" cy="6480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400" b="0" cap="small" dirty="0" smtClean="0"/>
              <a:t>Korzyści z korzystania z platformy</a:t>
            </a:r>
            <a:endParaRPr lang="pl-PL" sz="2400" b="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419622"/>
            <a:ext cx="7272808" cy="264629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spcAft>
                <a:spcPts val="1800"/>
              </a:spcAft>
            </a:pPr>
            <a:r>
              <a:rPr lang="pl-PL" altLang="pl-PL" dirty="0" smtClean="0">
                <a:solidFill>
                  <a:schemeClr val="accent1"/>
                </a:solidFill>
              </a:rPr>
              <a:t>Możliwość </a:t>
            </a:r>
            <a:r>
              <a:rPr lang="pl-PL" altLang="pl-PL" dirty="0"/>
              <a:t>skorzystania z wypracowanych rozwiązań 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</a:pPr>
            <a:r>
              <a:rPr lang="pl-PL" altLang="pl-PL" dirty="0" smtClean="0">
                <a:solidFill>
                  <a:schemeClr val="accent1"/>
                </a:solidFill>
              </a:rPr>
              <a:t>Inspiracja</a:t>
            </a:r>
            <a:r>
              <a:rPr lang="pl-PL" altLang="pl-PL" dirty="0" smtClean="0">
                <a:solidFill>
                  <a:srgbClr val="000000"/>
                </a:solidFill>
              </a:rPr>
              <a:t> </a:t>
            </a:r>
            <a:r>
              <a:rPr lang="pl-PL" altLang="pl-PL" dirty="0"/>
              <a:t>dla przyszłych beneficjentów, nowych działań, nowych pomysłów, innowacyjnych metod realizacji i sposobów upowszechniania rezultatów 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</a:pPr>
            <a:r>
              <a:rPr lang="pl-PL" altLang="pl-PL" dirty="0" smtClean="0">
                <a:solidFill>
                  <a:schemeClr val="accent1"/>
                </a:solidFill>
              </a:rPr>
              <a:t>Wyróżnienie/szansa</a:t>
            </a:r>
            <a:r>
              <a:rPr lang="pl-PL" altLang="pl-PL" dirty="0" smtClean="0">
                <a:solidFill>
                  <a:srgbClr val="000000"/>
                </a:solidFill>
              </a:rPr>
              <a:t> </a:t>
            </a:r>
            <a:r>
              <a:rPr lang="pl-PL" altLang="pl-PL" dirty="0"/>
              <a:t>dla najlepszych projektów na lepszą widoczność                         i skuteczniejszą promocję i rozwój współpracy międzynarodowej </a:t>
            </a:r>
          </a:p>
          <a:p>
            <a:pPr algn="just"/>
            <a:endParaRPr lang="pl-PL" altLang="pl-PL" dirty="0" smtClean="0">
              <a:solidFill>
                <a:srgbClr val="000000"/>
              </a:solidFill>
            </a:endParaRPr>
          </a:p>
        </p:txBody>
      </p:sp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9862"/>
            <a:ext cx="2895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62002"/>
            <a:ext cx="2305050" cy="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419622"/>
            <a:ext cx="7848872" cy="264629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accent1"/>
                </a:solidFill>
              </a:rPr>
              <a:t>Przed złożeniem wniosku</a:t>
            </a:r>
            <a:r>
              <a:rPr lang="pl-PL" sz="1700" dirty="0"/>
              <a:t>, jeśli szukasz partnerów do wspólnej realizacji projektu.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accent1"/>
                </a:solidFill>
              </a:rPr>
              <a:t>Po podpisaniu umowy z Narodową Agencją</a:t>
            </a:r>
            <a:r>
              <a:rPr lang="pl-PL" sz="1700" dirty="0"/>
              <a:t>, stopniowo uzupełniając rezultaty projektu.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accent1"/>
                </a:solidFill>
              </a:rPr>
              <a:t>Po zakończeniu realizacji projektu</a:t>
            </a:r>
            <a:r>
              <a:rPr lang="pl-PL" sz="1700" dirty="0"/>
              <a:t>, uzupełniając rezultaty projektu </a:t>
            </a:r>
            <a:br>
              <a:rPr lang="pl-PL" sz="1700" dirty="0"/>
            </a:br>
            <a:r>
              <a:rPr lang="pl-PL" sz="1700" dirty="0"/>
              <a:t>i zgłaszając je do zatwierdzenia i publikacji przez pracownika NA.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600" cy="647700"/>
          </a:xfrm>
        </p:spPr>
        <p:txBody>
          <a:bodyPr>
            <a:normAutofit/>
          </a:bodyPr>
          <a:lstStyle/>
          <a:p>
            <a:pPr algn="ctr"/>
            <a:r>
              <a:rPr lang="pl-PL" sz="2400" b="0" dirty="0" smtClean="0">
                <a:solidFill>
                  <a:schemeClr val="accent1"/>
                </a:solidFill>
              </a:rPr>
              <a:t>KIEDY KORZYSTAĆ Z PLATFORMY?</a:t>
            </a:r>
            <a:endParaRPr lang="pl-PL" sz="24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-2582" r="-19522" b="-7399"/>
          <a:stretch/>
        </p:blipFill>
        <p:spPr>
          <a:xfrm>
            <a:off x="899592" y="1131590"/>
            <a:ext cx="4824536" cy="3447778"/>
          </a:xfrm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2519773" cy="951570"/>
            <a:chOff x="0" y="0"/>
            <a:chExt cx="2519773" cy="951570"/>
          </a:xfrm>
        </p:grpSpPr>
        <p:sp>
          <p:nvSpPr>
            <p:cNvPr id="14" name="Prostokąt 13"/>
            <p:cNvSpPr/>
            <p:nvPr/>
          </p:nvSpPr>
          <p:spPr>
            <a:xfrm>
              <a:off x="0" y="0"/>
              <a:ext cx="2519773" cy="95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 descr="logo_spo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548" y="232733"/>
              <a:ext cx="1224136" cy="405289"/>
            </a:xfrm>
            <a:prstGeom prst="rect">
              <a:avLst/>
            </a:prstGeom>
          </p:spPr>
        </p:pic>
      </p:grpSp>
      <p:sp>
        <p:nvSpPr>
          <p:cNvPr id="9" name="Tytuł 2"/>
          <p:cNvSpPr>
            <a:spLocks noGrp="1"/>
          </p:cNvSpPr>
          <p:nvPr>
            <p:ph type="title"/>
          </p:nvPr>
        </p:nvSpPr>
        <p:spPr>
          <a:xfrm>
            <a:off x="1727684" y="467233"/>
            <a:ext cx="6494264" cy="685524"/>
          </a:xfrm>
        </p:spPr>
        <p:txBody>
          <a:bodyPr>
            <a:normAutofit/>
          </a:bodyPr>
          <a:lstStyle/>
          <a:p>
            <a:r>
              <a:rPr lang="pl-PL" sz="2400" b="0" dirty="0">
                <a:solidFill>
                  <a:schemeClr val="accent1"/>
                </a:solidFill>
              </a:rPr>
              <a:t>Co zrobić, jeśli potrzebujesz </a:t>
            </a:r>
            <a:r>
              <a:rPr lang="pl-PL" sz="2400" b="0" dirty="0" smtClean="0">
                <a:solidFill>
                  <a:schemeClr val="accent1"/>
                </a:solidFill>
              </a:rPr>
              <a:t>pomocy?</a:t>
            </a:r>
            <a:endParaRPr lang="pl-PL" sz="2400" b="0" dirty="0">
              <a:solidFill>
                <a:schemeClr val="accent1"/>
              </a:solidFill>
            </a:endParaRPr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5508104" y="1653649"/>
            <a:ext cx="3384376" cy="264629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Kontakt z helpdeskiem:</a:t>
            </a:r>
          </a:p>
          <a:p>
            <a:pPr marL="0" indent="0">
              <a:buNone/>
            </a:pPr>
            <a:r>
              <a:rPr lang="pl-PL" altLang="pl-PL" sz="1100" u="sng" dirty="0">
                <a:solidFill>
                  <a:schemeClr val="tx1"/>
                </a:solidFill>
                <a:hlinkClick r:id="rId5"/>
              </a:rPr>
              <a:t>eac-projectsplatform-helpdesk@ec.europa.eu</a:t>
            </a:r>
            <a:endParaRPr lang="pl-PL" altLang="pl-PL" sz="11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altLang="pl-PL" sz="1600" dirty="0" smtClean="0">
              <a:solidFill>
                <a:srgbClr val="00506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lub</a:t>
            </a:r>
            <a:r>
              <a:rPr lang="pl-PL" altLang="pl-PL" sz="1050" dirty="0" smtClean="0">
                <a:solidFill>
                  <a:srgbClr val="000000"/>
                </a:solidFill>
              </a:rPr>
              <a:t> </a:t>
            </a:r>
            <a:endParaRPr lang="pl-PL" altLang="pl-PL" sz="105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altLang="pl-PL" sz="1100" u="sng" dirty="0">
                <a:solidFill>
                  <a:schemeClr val="tx1"/>
                </a:solidFill>
                <a:hlinkClick r:id="rId6"/>
              </a:rPr>
              <a:t>upowszechnianie@erasmusplus.org.pl</a:t>
            </a:r>
            <a:r>
              <a:rPr lang="pl-PL" altLang="pl-PL" sz="1000" dirty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pl-PL" dirty="0"/>
              <a:t> </a:t>
            </a: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r>
              <a:rPr lang="pl-PL" sz="1400" dirty="0">
                <a:solidFill>
                  <a:srgbClr val="005061"/>
                </a:solidFill>
                <a:latin typeface="Trebuchet MS" pitchFamily="34" charset="0"/>
              </a:rPr>
              <a:t>Odwiedź stronę internetową Erasmus+/upowszechnianie</a:t>
            </a:r>
          </a:p>
          <a:p>
            <a:pPr marL="0" indent="0">
              <a:buNone/>
            </a:pPr>
            <a:r>
              <a:rPr lang="pl-PL" sz="1100" dirty="0" smtClean="0">
                <a:hlinkClick r:id="rId7"/>
              </a:rPr>
              <a:t>www.erasmusplus.org.pl/upowszechnianie/platforma/</a:t>
            </a:r>
            <a:r>
              <a:rPr lang="pl-PL" sz="1100" dirty="0" smtClean="0"/>
              <a:t> </a:t>
            </a:r>
            <a:endParaRPr lang="pl-PL" sz="1100" dirty="0"/>
          </a:p>
          <a:p>
            <a:endParaRPr lang="pl-PL" dirty="0"/>
          </a:p>
        </p:txBody>
      </p:sp>
      <p:pic>
        <p:nvPicPr>
          <p:cNvPr id="13" name="Obraz 12" descr="a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52419" y="3651870"/>
            <a:ext cx="316303" cy="316303"/>
          </a:xfrm>
          <a:prstGeom prst="rect">
            <a:avLst/>
          </a:prstGeom>
        </p:spPr>
      </p:pic>
      <p:pic>
        <p:nvPicPr>
          <p:cNvPr id="16" name="Obraz 15" descr="a.pn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558" y="1662668"/>
            <a:ext cx="316303" cy="3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5" y="835446"/>
            <a:ext cx="7427912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951473" y="3294621"/>
            <a:ext cx="542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Dziękujemy za uwagę i zapraszamy do współpracy.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9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73295" y="627534"/>
            <a:ext cx="3273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400" b="0" dirty="0" smtClean="0"/>
              <a:t>Kluczowe definicje</a:t>
            </a:r>
            <a:endParaRPr lang="pl-PL" sz="2400" b="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91630"/>
            <a:ext cx="5832648" cy="2646294"/>
          </a:xfrm>
        </p:spPr>
        <p:txBody>
          <a:bodyPr>
            <a:normAutofit fontScale="92500"/>
          </a:bodyPr>
          <a:lstStyle/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pl-PL" altLang="pl-PL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Upowszechnianie</a:t>
            </a:r>
            <a:r>
              <a:rPr lang="pl-PL" altLang="pl-PL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(</a:t>
            </a:r>
            <a:r>
              <a:rPr lang="pl-PL" altLang="pl-PL" dirty="0">
                <a:solidFill>
                  <a:srgbClr val="000000"/>
                </a:solidFill>
                <a:latin typeface="+mn-lt"/>
                <a:cs typeface="Arial" charset="0"/>
              </a:rPr>
              <a:t>rozpowszechnianie</a:t>
            </a:r>
            <a: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)</a:t>
            </a:r>
            <a:r>
              <a:rPr lang="pl-PL" altLang="pl-PL" dirty="0">
                <a:solidFill>
                  <a:srgbClr val="000000"/>
                </a:solidFill>
                <a:latin typeface="+mn-lt"/>
                <a:cs typeface="Arial" charset="0"/>
              </a:rPr>
              <a:t> –</a:t>
            </a:r>
            <a: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 oznacza rozprzestrzenianie </a:t>
            </a:r>
            <a:r>
              <a:rPr lang="pl-PL" altLang="pl-PL" dirty="0">
                <a:solidFill>
                  <a:srgbClr val="000000"/>
                </a:solidFill>
                <a:latin typeface="+mn-lt"/>
                <a:cs typeface="Arial" charset="0"/>
              </a:rPr>
              <a:t>na </a:t>
            </a:r>
            <a: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szeroką skalę.</a:t>
            </a:r>
            <a:endParaRPr lang="pl-PL" altLang="pl-PL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pl-PL" altLang="pl-PL" sz="900" b="1" dirty="0" smtClean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ts val="22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pl-PL" altLang="pl-PL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Wykorzystywanie</a:t>
            </a:r>
            <a:r>
              <a:rPr lang="pl-PL" altLang="pl-PL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–</a:t>
            </a:r>
            <a:r>
              <a:rPr lang="pl-PL" altLang="pl-PL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oznacza </a:t>
            </a:r>
            <a:r>
              <a:rPr lang="pl-PL" dirty="0">
                <a:solidFill>
                  <a:srgbClr val="000000"/>
                </a:solidFill>
                <a:latin typeface="+mn-lt"/>
                <a:cs typeface="Arial" charset="0"/>
              </a:rPr>
              <a:t>stosowanie i korzystanie z </a:t>
            </a:r>
            <a:r>
              <a:rPr 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czegoś.</a:t>
            </a:r>
            <a:endParaRPr lang="pl-PL" altLang="pl-PL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pl-PL" altLang="pl-PL" sz="9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pl-PL" altLang="pl-PL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Komunikacja i promocja </a:t>
            </a:r>
            <a: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– obejmuje działania informacyjne </a:t>
            </a:r>
            <a:b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</a:br>
            <a: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i promocyjne, mające na celu zwiększanie świadomości  </a:t>
            </a:r>
            <a:b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</a:br>
            <a: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i  silniejsze wyeksponowanie  działań  realizowanych  </a:t>
            </a:r>
            <a:b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</a:br>
            <a:r>
              <a:rPr lang="pl-PL" altLang="pl-PL" dirty="0" smtClean="0">
                <a:solidFill>
                  <a:srgbClr val="000000"/>
                </a:solidFill>
                <a:latin typeface="+mn-lt"/>
                <a:cs typeface="Arial" charset="0"/>
              </a:rPr>
              <a:t>w  ramach  projektu. </a:t>
            </a:r>
          </a:p>
          <a:p>
            <a:pPr>
              <a:lnSpc>
                <a:spcPts val="2200"/>
              </a:lnSpc>
              <a:spcBef>
                <a:spcPts val="600"/>
              </a:spcBef>
              <a:defRPr/>
            </a:pPr>
            <a:endParaRPr lang="pl-PL" altLang="pl-PL" b="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2" descr="http://www.lo1glogow.pl/wp-content/uploads/2013/03/Ank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00024"/>
            <a:ext cx="2628900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9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79712" y="267494"/>
            <a:ext cx="6127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0" dirty="0" smtClean="0"/>
              <a:t>Kluczowe elementy Strategii </a:t>
            </a:r>
            <a:br>
              <a:rPr lang="pl-PL" b="0" dirty="0" smtClean="0"/>
            </a:br>
            <a:r>
              <a:rPr lang="pl-PL" b="0" dirty="0" smtClean="0"/>
              <a:t>upowszechniania i wykorzystania rezultatów </a:t>
            </a:r>
            <a:endParaRPr lang="pl-PL" b="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75606"/>
            <a:ext cx="6696744" cy="345638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Jakie są </a:t>
            </a:r>
            <a:r>
              <a:rPr lang="pl-PL" sz="2000" dirty="0">
                <a:solidFill>
                  <a:schemeClr val="accent1"/>
                </a:solidFill>
              </a:rPr>
              <a:t>CELE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/>
              <a:t>upowszechniania?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accent1"/>
                </a:solidFill>
              </a:rPr>
              <a:t>CO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dirty="0"/>
              <a:t>będziemy upowszechniać i wykorzystywać?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accent1"/>
                </a:solidFill>
              </a:rPr>
              <a:t>DO KOGO </a:t>
            </a:r>
            <a:r>
              <a:rPr lang="pl-PL" sz="2000" dirty="0"/>
              <a:t>należy skierować przekaz (grupy docelowe upowszechniania)?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accent1"/>
                </a:solidFill>
              </a:rPr>
              <a:t>JAKIE </a:t>
            </a:r>
            <a:r>
              <a:rPr lang="pl-PL" sz="2000" dirty="0"/>
              <a:t>metody upowszechniania zastosować (działania)?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accent1"/>
                </a:solidFill>
              </a:rPr>
              <a:t>KTO </a:t>
            </a:r>
            <a:r>
              <a:rPr lang="pl-PL" sz="2000" dirty="0"/>
              <a:t>będzie odpowiedzialny za realizację działań?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accent1"/>
                </a:solidFill>
              </a:rPr>
              <a:t>KIEDY </a:t>
            </a:r>
            <a:r>
              <a:rPr lang="pl-PL" sz="2000" dirty="0"/>
              <a:t>(na którym etapie projektu) je zastosować (harmonogram)?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Jakie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dirty="0" smtClean="0">
                <a:solidFill>
                  <a:schemeClr val="accent1"/>
                </a:solidFill>
              </a:rPr>
              <a:t>ZASOBY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dirty="0"/>
              <a:t>jesteśmy w stanie przeznaczyć na ten cel (budżet)?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accent1"/>
                </a:solidFill>
              </a:rPr>
              <a:t>JAK MIERZYĆ </a:t>
            </a:r>
            <a:r>
              <a:rPr lang="pl-PL" sz="2000" dirty="0"/>
              <a:t>efekty upowszechniania (sposoby monitorowania)?</a:t>
            </a:r>
          </a:p>
        </p:txBody>
      </p:sp>
      <p:pic>
        <p:nvPicPr>
          <p:cNvPr id="8" name="Picture 4" descr="http://studentswatch.pl/obrazki/lud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39" y="1615551"/>
            <a:ext cx="2073313" cy="1633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55526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b="0" dirty="0"/>
              <a:t>Promocja </a:t>
            </a:r>
            <a:r>
              <a:rPr lang="pl-PL" altLang="pl-PL" sz="2400" b="0" dirty="0" smtClean="0"/>
              <a:t>a </a:t>
            </a:r>
            <a:r>
              <a:rPr lang="pl-PL" altLang="pl-PL" sz="2400" b="0" dirty="0"/>
              <a:t>upowszechnianie</a:t>
            </a:r>
            <a:endParaRPr lang="pl-PL" sz="2400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23678"/>
            <a:ext cx="4699701" cy="23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39552" y="1203598"/>
            <a:ext cx="784887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1"/>
                </a:solidFill>
              </a:rPr>
              <a:t>Działania promocyjne </a:t>
            </a:r>
            <a:r>
              <a:rPr lang="pl-PL" sz="1400" b="1" dirty="0" smtClean="0">
                <a:solidFill>
                  <a:schemeClr val="accent1"/>
                </a:solidFill>
              </a:rPr>
              <a:t>projektu</a:t>
            </a:r>
            <a:r>
              <a:rPr lang="pl-PL" sz="1400" dirty="0" smtClean="0">
                <a:solidFill>
                  <a:schemeClr val="accent1"/>
                </a:solidFill>
              </a:rPr>
              <a:t> </a:t>
            </a:r>
            <a:r>
              <a:rPr lang="pl-PL" sz="1400" dirty="0">
                <a:solidFill>
                  <a:srgbClr val="005061"/>
                </a:solidFill>
                <a:latin typeface="Trebuchet MS" pitchFamily="34" charset="0"/>
              </a:rPr>
              <a:t>towarzyszą upowszechnianiu (wzmacniają jego efekty), jednak ich przedmiotem </a:t>
            </a:r>
            <a:r>
              <a:rPr lang="pl-PL" sz="1400" b="1" dirty="0">
                <a:solidFill>
                  <a:srgbClr val="005061"/>
                </a:solidFill>
                <a:latin typeface="Trebuchet MS" pitchFamily="34" charset="0"/>
              </a:rPr>
              <a:t>nie są rezultaty</a:t>
            </a:r>
            <a:r>
              <a:rPr lang="pl-PL" sz="1400" dirty="0">
                <a:solidFill>
                  <a:srgbClr val="005061"/>
                </a:solidFill>
                <a:latin typeface="Trebuchet MS" pitchFamily="34" charset="0"/>
              </a:rPr>
              <a:t>, a informacje, idee, wartości itp.</a:t>
            </a:r>
          </a:p>
        </p:txBody>
      </p:sp>
    </p:spTree>
    <p:extLst>
      <p:ext uri="{BB962C8B-B14F-4D97-AF65-F5344CB8AC3E}">
        <p14:creationId xmlns:p14="http://schemas.microsoft.com/office/powerpoint/2010/main" val="78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1995686"/>
            <a:ext cx="6552728" cy="223224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pl-PL" b="1" dirty="0" smtClean="0">
                <a:solidFill>
                  <a:schemeClr val="accent1"/>
                </a:solidFill>
              </a:rPr>
              <a:t>Wzmocnienie </a:t>
            </a:r>
            <a:r>
              <a:rPr lang="pl-PL" b="1" dirty="0">
                <a:solidFill>
                  <a:schemeClr val="accent1"/>
                </a:solidFill>
              </a:rPr>
              <a:t>wartości </a:t>
            </a:r>
            <a:r>
              <a:rPr lang="pl-PL" b="1" dirty="0"/>
              <a:t>osiąganych rezultatów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b="1" dirty="0"/>
              <a:t>poprzez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b="1" dirty="0">
                <a:solidFill>
                  <a:schemeClr val="accent1"/>
                </a:solidFill>
              </a:rPr>
              <a:t>upowszechnienie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b="1" dirty="0"/>
              <a:t>i </a:t>
            </a:r>
            <a:r>
              <a:rPr lang="pl-PL" b="1" dirty="0">
                <a:solidFill>
                  <a:schemeClr val="accent1"/>
                </a:solidFill>
              </a:rPr>
              <a:t>wykorzystywanie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b="1" dirty="0"/>
              <a:t>oraz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b="1" dirty="0">
                <a:solidFill>
                  <a:schemeClr val="accent1"/>
                </a:solidFill>
              </a:rPr>
              <a:t>wprowadzenie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b="1" dirty="0"/>
              <a:t>ich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b="1" dirty="0">
                <a:solidFill>
                  <a:schemeClr val="accent1"/>
                </a:solidFill>
              </a:rPr>
              <a:t>na trwałe </a:t>
            </a:r>
            <a:r>
              <a:rPr lang="pl-PL" b="1" dirty="0"/>
              <a:t>do praktyki </a:t>
            </a:r>
            <a:r>
              <a:rPr lang="pl-PL" b="1" dirty="0" smtClean="0"/>
              <a:t>edukacyjnej.</a:t>
            </a:r>
            <a:endParaRPr lang="pl-PL" b="1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71600" y="699542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pl-PL" altLang="pl-PL" sz="2400" b="0" dirty="0" smtClean="0"/>
              <a:t>cel upowszechniania i wykorzystywania </a:t>
            </a:r>
          </a:p>
          <a:p>
            <a:pPr algn="ctr">
              <a:defRPr/>
            </a:pPr>
            <a:r>
              <a:rPr lang="pl-PL" altLang="pl-PL" sz="2400" b="0" dirty="0" smtClean="0"/>
              <a:t>rezultatów projektów</a:t>
            </a:r>
          </a:p>
        </p:txBody>
      </p:sp>
      <p:pic>
        <p:nvPicPr>
          <p:cNvPr id="8" name="Picture 2" descr="http://www.sxc.hu/pic/l/1/19/195617/1216652_98672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46" y="1347614"/>
            <a:ext cx="20260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1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691680" y="254734"/>
            <a:ext cx="7200800" cy="7667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2000" b="1" dirty="0" smtClean="0"/>
              <a:t>Upowszechnianie i wykorzystywanie rezultatów </a:t>
            </a:r>
            <a:br>
              <a:rPr lang="pl-PL" altLang="pl-PL" sz="2000" b="1" dirty="0" smtClean="0"/>
            </a:br>
            <a:r>
              <a:rPr lang="pl-PL" altLang="pl-PL" sz="2000" b="1" dirty="0" smtClean="0"/>
              <a:t>projektów Erasmus+</a:t>
            </a:r>
            <a:endParaRPr lang="pl-PL" altLang="pl-PL" sz="2800" b="1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059582"/>
            <a:ext cx="5904656" cy="3186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4000"/>
              </a:lnSpc>
              <a:buFont typeface="Arial" charset="0"/>
              <a:buChar char="•"/>
              <a:defRPr/>
            </a:pPr>
            <a:r>
              <a:rPr lang="pl-PL" altLang="pl-PL" dirty="0" smtClean="0"/>
              <a:t> Kto </a:t>
            </a:r>
            <a:r>
              <a:rPr lang="pl-PL" altLang="pl-PL" dirty="0"/>
              <a:t>czerpie korzyści z upowszechniania rezultatów projektów Erasmus</a:t>
            </a:r>
            <a:r>
              <a:rPr lang="pl-PL" altLang="pl-PL" dirty="0" smtClean="0"/>
              <a:t>+?</a:t>
            </a:r>
          </a:p>
          <a:p>
            <a:pPr eaLnBrk="1" hangingPunct="1">
              <a:lnSpc>
                <a:spcPct val="124000"/>
              </a:lnSpc>
              <a:buFont typeface="Arial" charset="0"/>
              <a:buChar char="•"/>
              <a:defRPr/>
            </a:pPr>
            <a:endParaRPr lang="pl-PL" altLang="pl-PL" dirty="0"/>
          </a:p>
          <a:p>
            <a:pPr eaLnBrk="1" hangingPunct="1">
              <a:lnSpc>
                <a:spcPct val="124000"/>
              </a:lnSpc>
              <a:buFont typeface="Arial" charset="0"/>
              <a:buChar char="•"/>
              <a:defRPr/>
            </a:pPr>
            <a:r>
              <a:rPr lang="pl-PL" altLang="pl-PL" dirty="0" smtClean="0"/>
              <a:t> Dlaczego upowszechnianie i </a:t>
            </a:r>
            <a:r>
              <a:rPr lang="pl-PL" altLang="pl-PL" dirty="0"/>
              <a:t>wykorzystywanie rezultatów projektów Erasmus+ jest ważne?</a:t>
            </a:r>
          </a:p>
          <a:p>
            <a:pPr eaLnBrk="1" hangingPunct="1">
              <a:lnSpc>
                <a:spcPct val="124000"/>
              </a:lnSpc>
              <a:buFont typeface="Arial" charset="0"/>
              <a:buChar char="•"/>
              <a:defRPr/>
            </a:pPr>
            <a:endParaRPr lang="pl-PL" altLang="pl-PL" dirty="0" smtClean="0"/>
          </a:p>
          <a:p>
            <a:pPr eaLnBrk="1" hangingPunct="1">
              <a:lnSpc>
                <a:spcPct val="124000"/>
              </a:lnSpc>
              <a:buFont typeface="Arial" charset="0"/>
              <a:buChar char="•"/>
              <a:defRPr/>
            </a:pPr>
            <a:r>
              <a:rPr lang="pl-PL" altLang="pl-PL" dirty="0" smtClean="0"/>
              <a:t> Kiedy i jak upowszechniamy </a:t>
            </a:r>
            <a:r>
              <a:rPr lang="pl-PL" altLang="pl-PL" dirty="0"/>
              <a:t>rezultaty naszych projektów?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altLang="pl-PL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pl-PL" altLang="pl-PL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pl-PL" altLang="pl-PL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8" y="1875236"/>
            <a:ext cx="2740025" cy="19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4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23728" y="267494"/>
            <a:ext cx="4912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400" b="0" dirty="0"/>
              <a:t>Czym nie jest </a:t>
            </a:r>
            <a:r>
              <a:rPr lang="pl-PL" sz="2400" b="0" dirty="0" smtClean="0"/>
              <a:t>upowszechnianie</a:t>
            </a:r>
            <a:endParaRPr lang="pl-PL" sz="2400" b="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491630"/>
            <a:ext cx="7283152" cy="26462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Przekazaniem partnerom odbitek materiałów i raportów z przekonaniem, że to wystarczy.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Umieszczeniem czegokolwiek na stronie internetowej, wierząc, że użytkownicy jakoś dowiedzą się, że to można na niej znaleźć.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Wysłaniem informacji prasowej do mediów z nadzieją, że zostanie wykorzystana w przekazie medialnym.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Wydrukowaniem raportu w dużym nakładzie z przekonaniem, że ludzie sami przyjdą i będą pytać o niego. </a:t>
            </a:r>
          </a:p>
        </p:txBody>
      </p:sp>
    </p:spTree>
    <p:extLst>
      <p:ext uri="{BB962C8B-B14F-4D97-AF65-F5344CB8AC3E}">
        <p14:creationId xmlns:p14="http://schemas.microsoft.com/office/powerpoint/2010/main" val="1212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">
  <a:themeElements>
    <a:clrScheme name="Ogolne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7791CA"/>
      </a:accent1>
      <a:accent2>
        <a:srgbClr val="7791CA"/>
      </a:accent2>
      <a:accent3>
        <a:srgbClr val="7791CA"/>
      </a:accent3>
      <a:accent4>
        <a:srgbClr val="7791CA"/>
      </a:accent4>
      <a:accent5>
        <a:srgbClr val="7791CA"/>
      </a:accent5>
      <a:accent6>
        <a:srgbClr val="7791CA"/>
      </a:accent6>
      <a:hlink>
        <a:srgbClr val="7791CA"/>
      </a:hlink>
      <a:folHlink>
        <a:srgbClr val="7791CA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1699</Words>
  <Application>Microsoft Office PowerPoint</Application>
  <PresentationFormat>Pokaz na ekranie (16:9)</PresentationFormat>
  <Paragraphs>256</Paragraphs>
  <Slides>35</Slides>
  <Notes>10</Notes>
  <HiddenSlides>4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Erasmus+</vt:lpstr>
      <vt:lpstr>Prezentacja programu PowerPoint</vt:lpstr>
      <vt:lpstr>Podziel się sukcesem!  Upowszechnianie i wykorzystywanie rezultatów projektów  w programie Erasmus+</vt:lpstr>
      <vt:lpstr>Założenia programu Erasmus+</vt:lpstr>
      <vt:lpstr>Kluczowe definicje</vt:lpstr>
      <vt:lpstr>Kluczowe elementy Strategii  upowszechniania i wykorzystania rezultatów </vt:lpstr>
      <vt:lpstr>Promocja a upowszechnianie</vt:lpstr>
      <vt:lpstr>Prezentacja programu PowerPoint</vt:lpstr>
      <vt:lpstr>Upowszechnianie i wykorzystywanie rezultatów  projektów Erasmus+</vt:lpstr>
      <vt:lpstr>Czym nie jest upowszechnianie</vt:lpstr>
      <vt:lpstr>Kluczowe definicje dot. rezultatów</vt:lpstr>
      <vt:lpstr>Rezultaty materialne i niematerialne</vt:lpstr>
      <vt:lpstr>Przykłady Rezultatów  indywidualnych i instytucjonalnych </vt:lpstr>
      <vt:lpstr>Przykładowe produkty/rezultaty mobilności (KA102)</vt:lpstr>
      <vt:lpstr>Przykładowe produkty/rezultaty mobilności (KA102)</vt:lpstr>
      <vt:lpstr>Mobilność edukacyjna (KA102)</vt:lpstr>
      <vt:lpstr>Upowszechnianie i wykorzystywanie rezultatów  jako proces</vt:lpstr>
      <vt:lpstr>Grupa docelowa działań upowszechniających</vt:lpstr>
      <vt:lpstr>Kanały i Narzędzia upowszechniania</vt:lpstr>
      <vt:lpstr>Kanały i Narzędzia upowszechniania</vt:lpstr>
      <vt:lpstr>Kanały i Narzędzia upowszechniania</vt:lpstr>
      <vt:lpstr>Bezpłatne narzędzia internetowe</vt:lpstr>
      <vt:lpstr>Wpływ, trwałość </vt:lpstr>
      <vt:lpstr>Nad czym musimy zastanowić się aby zapewnić wpływ  i trwałość rezultatów projektu?</vt:lpstr>
      <vt:lpstr>Działania zwiększające trwałość rezultatów</vt:lpstr>
      <vt:lpstr>Najczęściej popełniane błędy</vt:lpstr>
      <vt:lpstr>Zagadnienia do przemyślenia i ustalenia  przez zespół realizujący projekt Erasmus+</vt:lpstr>
      <vt:lpstr>Cechy trwałych rezultatów projektu:</vt:lpstr>
      <vt:lpstr>Platforma Rezultatów Projektów Programu  Erasmus+</vt:lpstr>
      <vt:lpstr>Platforma Rezultatów Projektów Erasmus+</vt:lpstr>
      <vt:lpstr>Kto jest użytkownikiem platformy Rezultatów projektów Erasmus+</vt:lpstr>
      <vt:lpstr>Prezentacja programu PowerPoint</vt:lpstr>
      <vt:lpstr>Korzyści z korzystania z platformy</vt:lpstr>
      <vt:lpstr>KIEDY KORZYSTAĆ Z PLATFORMY?</vt:lpstr>
      <vt:lpstr>Co zrobić, jeśli potrzebujesz pomocy?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pszczypska</cp:lastModifiedBy>
  <cp:revision>406</cp:revision>
  <cp:lastPrinted>2017-01-03T18:15:52Z</cp:lastPrinted>
  <dcterms:created xsi:type="dcterms:W3CDTF">2015-12-08T12:55:20Z</dcterms:created>
  <dcterms:modified xsi:type="dcterms:W3CDTF">2018-03-16T07:45:13Z</dcterms:modified>
</cp:coreProperties>
</file>